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CC00"/>
    <a:srgbClr val="3366FF"/>
    <a:srgbClr val="FF0000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4DF1D-15D0-4BAD-B851-D9F6FF0E8E6A}" type="datetimeFigureOut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91904-049B-46B3-BBA2-881F2B4999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4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水に入るなマーク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0393E9AF-8B06-4DC9-A044-B3BAB89C3BAC}"/>
              </a:ext>
            </a:extLst>
          </p:cNvPr>
          <p:cNvGrpSpPr/>
          <p:nvPr/>
        </p:nvGrpSpPr>
        <p:grpSpPr>
          <a:xfrm>
            <a:off x="811315" y="970423"/>
            <a:ext cx="2445877" cy="2445877"/>
            <a:chOff x="811315" y="970423"/>
            <a:chExt cx="2445877" cy="2445877"/>
          </a:xfrm>
        </p:grpSpPr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6A4A1F3E-9EE0-4D50-8875-2108E165271F}"/>
                </a:ext>
              </a:extLst>
            </p:cNvPr>
            <p:cNvSpPr/>
            <p:nvPr/>
          </p:nvSpPr>
          <p:spPr bwMode="auto">
            <a:xfrm>
              <a:off x="811315" y="9704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06B09302-BD5E-40C6-B321-7733B972FC3F}"/>
                </a:ext>
              </a:extLst>
            </p:cNvPr>
            <p:cNvSpPr/>
            <p:nvPr/>
          </p:nvSpPr>
          <p:spPr bwMode="auto">
            <a:xfrm>
              <a:off x="979061" y="11381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9CF224C-D47B-4B19-B2D5-8ECD3707A5F0}"/>
                </a:ext>
              </a:extLst>
            </p:cNvPr>
            <p:cNvSpPr/>
            <p:nvPr/>
          </p:nvSpPr>
          <p:spPr bwMode="auto">
            <a:xfrm>
              <a:off x="881928" y="10410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FB0A43DC-4E37-43C4-9F48-3914821FB9D6}"/>
                </a:ext>
              </a:extLst>
            </p:cNvPr>
            <p:cNvGrpSpPr/>
            <p:nvPr/>
          </p:nvGrpSpPr>
          <p:grpSpPr>
            <a:xfrm>
              <a:off x="1038647" y="1364490"/>
              <a:ext cx="1990303" cy="1840673"/>
              <a:chOff x="606731" y="4131359"/>
              <a:chExt cx="2590800" cy="2396025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592A271-B971-43A3-9138-BA9261868C27}"/>
                  </a:ext>
                </a:extLst>
              </p:cNvPr>
              <p:cNvSpPr/>
              <p:nvPr/>
            </p:nvSpPr>
            <p:spPr bwMode="auto">
              <a:xfrm flipH="1">
                <a:off x="1414856" y="4131359"/>
                <a:ext cx="961798" cy="2135165"/>
              </a:xfrm>
              <a:custGeom>
                <a:avLst/>
                <a:gdLst>
                  <a:gd name="connsiteX0" fmla="*/ 741239 w 1643831"/>
                  <a:gd name="connsiteY0" fmla="*/ 0 h 3649260"/>
                  <a:gd name="connsiteX1" fmla="*/ 156829 w 1643831"/>
                  <a:gd name="connsiteY1" fmla="*/ 675105 h 3649260"/>
                  <a:gd name="connsiteX2" fmla="*/ 513760 w 1643831"/>
                  <a:gd name="connsiteY2" fmla="*/ 1297157 h 3649260"/>
                  <a:gd name="connsiteX3" fmla="*/ 604959 w 1643831"/>
                  <a:gd name="connsiteY3" fmla="*/ 1329860 h 3649260"/>
                  <a:gd name="connsiteX4" fmla="*/ 595552 w 1643831"/>
                  <a:gd name="connsiteY4" fmla="*/ 1419724 h 3649260"/>
                  <a:gd name="connsiteX5" fmla="*/ 593785 w 1643831"/>
                  <a:gd name="connsiteY5" fmla="*/ 1420081 h 3649260"/>
                  <a:gd name="connsiteX6" fmla="*/ 437458 w 1643831"/>
                  <a:gd name="connsiteY6" fmla="*/ 1548812 h 3649260"/>
                  <a:gd name="connsiteX7" fmla="*/ 403525 w 1643831"/>
                  <a:gd name="connsiteY7" fmla="*/ 1619397 h 3649260"/>
                  <a:gd name="connsiteX8" fmla="*/ 107594 w 1643831"/>
                  <a:gd name="connsiteY8" fmla="*/ 1818023 h 3649260"/>
                  <a:gd name="connsiteX9" fmla="*/ 43504 w 1643831"/>
                  <a:gd name="connsiteY9" fmla="*/ 1914370 h 3649260"/>
                  <a:gd name="connsiteX10" fmla="*/ 43404 w 1643831"/>
                  <a:gd name="connsiteY10" fmla="*/ 1962395 h 3649260"/>
                  <a:gd name="connsiteX11" fmla="*/ 42878 w 1643831"/>
                  <a:gd name="connsiteY11" fmla="*/ 1965001 h 3649260"/>
                  <a:gd name="connsiteX12" fmla="*/ 42878 w 1643831"/>
                  <a:gd name="connsiteY12" fmla="*/ 2399759 h 3649260"/>
                  <a:gd name="connsiteX13" fmla="*/ 194068 w 1643831"/>
                  <a:gd name="connsiteY13" fmla="*/ 2550949 h 3649260"/>
                  <a:gd name="connsiteX14" fmla="*/ 345257 w 1643831"/>
                  <a:gd name="connsiteY14" fmla="*/ 2399759 h 3649260"/>
                  <a:gd name="connsiteX15" fmla="*/ 345257 w 1643831"/>
                  <a:gd name="connsiteY15" fmla="*/ 2022679 h 3649260"/>
                  <a:gd name="connsiteX16" fmla="*/ 376776 w 1643831"/>
                  <a:gd name="connsiteY16" fmla="*/ 2001524 h 3649260"/>
                  <a:gd name="connsiteX17" fmla="*/ 376776 w 1643831"/>
                  <a:gd name="connsiteY17" fmla="*/ 2490206 h 3649260"/>
                  <a:gd name="connsiteX18" fmla="*/ 404698 w 1643831"/>
                  <a:gd name="connsiteY18" fmla="*/ 2628509 h 3649260"/>
                  <a:gd name="connsiteX19" fmla="*/ 427220 w 1643831"/>
                  <a:gd name="connsiteY19" fmla="*/ 2670003 h 3649260"/>
                  <a:gd name="connsiteX20" fmla="*/ 0 w 1643831"/>
                  <a:gd name="connsiteY20" fmla="*/ 3517558 h 3649260"/>
                  <a:gd name="connsiteX21" fmla="*/ 218819 w 1643831"/>
                  <a:gd name="connsiteY21" fmla="*/ 3643893 h 3649260"/>
                  <a:gd name="connsiteX22" fmla="*/ 743786 w 1643831"/>
                  <a:gd name="connsiteY22" fmla="*/ 2843157 h 3649260"/>
                  <a:gd name="connsiteX23" fmla="*/ 745668 w 1643831"/>
                  <a:gd name="connsiteY23" fmla="*/ 2842777 h 3649260"/>
                  <a:gd name="connsiteX24" fmla="*/ 1274402 w 1643831"/>
                  <a:gd name="connsiteY24" fmla="*/ 3649260 h 3649260"/>
                  <a:gd name="connsiteX25" fmla="*/ 1493220 w 1643831"/>
                  <a:gd name="connsiteY25" fmla="*/ 3522925 h 3649260"/>
                  <a:gd name="connsiteX26" fmla="*/ 1049214 w 1643831"/>
                  <a:gd name="connsiteY26" fmla="*/ 2642068 h 3649260"/>
                  <a:gd name="connsiteX27" fmla="*/ 1071425 w 1643831"/>
                  <a:gd name="connsiteY27" fmla="*/ 2595866 h 3649260"/>
                  <a:gd name="connsiteX28" fmla="*/ 1087399 w 1643831"/>
                  <a:gd name="connsiteY28" fmla="*/ 2490207 h 3649260"/>
                  <a:gd name="connsiteX29" fmla="*/ 1087399 w 1643831"/>
                  <a:gd name="connsiteY29" fmla="*/ 2380383 h 3649260"/>
                  <a:gd name="connsiteX30" fmla="*/ 1453473 w 1643831"/>
                  <a:gd name="connsiteY30" fmla="*/ 2478472 h 3649260"/>
                  <a:gd name="connsiteX31" fmla="*/ 1638642 w 1643831"/>
                  <a:gd name="connsiteY31" fmla="*/ 2371565 h 3649260"/>
                  <a:gd name="connsiteX32" fmla="*/ 1531735 w 1643831"/>
                  <a:gd name="connsiteY32" fmla="*/ 2186397 h 3649260"/>
                  <a:gd name="connsiteX33" fmla="*/ 1167503 w 1643831"/>
                  <a:gd name="connsiteY33" fmla="*/ 2088801 h 3649260"/>
                  <a:gd name="connsiteX34" fmla="*/ 1087400 w 1643831"/>
                  <a:gd name="connsiteY34" fmla="*/ 1854423 h 3649260"/>
                  <a:gd name="connsiteX35" fmla="*/ 1087400 w 1643831"/>
                  <a:gd name="connsiteY35" fmla="*/ 1747470 h 3649260"/>
                  <a:gd name="connsiteX36" fmla="*/ 930746 w 1643831"/>
                  <a:gd name="connsiteY36" fmla="*/ 1452840 h 3649260"/>
                  <a:gd name="connsiteX37" fmla="*/ 875813 w 1643831"/>
                  <a:gd name="connsiteY37" fmla="*/ 1423024 h 3649260"/>
                  <a:gd name="connsiteX38" fmla="*/ 866475 w 1643831"/>
                  <a:gd name="connsiteY38" fmla="*/ 1333820 h 3649260"/>
                  <a:gd name="connsiteX39" fmla="*/ 968718 w 1643831"/>
                  <a:gd name="connsiteY39" fmla="*/ 1297157 h 3649260"/>
                  <a:gd name="connsiteX40" fmla="*/ 1325649 w 1643831"/>
                  <a:gd name="connsiteY40" fmla="*/ 675105 h 3649260"/>
                  <a:gd name="connsiteX41" fmla="*/ 741239 w 1643831"/>
                  <a:gd name="connsiteY41" fmla="*/ 0 h 364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643831" h="3649260">
                    <a:moveTo>
                      <a:pt x="741239" y="0"/>
                    </a:moveTo>
                    <a:cubicBezTo>
                      <a:pt x="418478" y="0"/>
                      <a:pt x="156829" y="302255"/>
                      <a:pt x="156829" y="675105"/>
                    </a:cubicBezTo>
                    <a:cubicBezTo>
                      <a:pt x="156829" y="954743"/>
                      <a:pt x="304007" y="1194671"/>
                      <a:pt x="513760" y="1297157"/>
                    </a:cubicBezTo>
                    <a:lnTo>
                      <a:pt x="604959" y="1329860"/>
                    </a:lnTo>
                    <a:lnTo>
                      <a:pt x="595552" y="1419724"/>
                    </a:lnTo>
                    <a:lnTo>
                      <a:pt x="593785" y="1420081"/>
                    </a:lnTo>
                    <a:cubicBezTo>
                      <a:pt x="530021" y="1447050"/>
                      <a:pt x="475769" y="1492104"/>
                      <a:pt x="437458" y="1548812"/>
                    </a:cubicBezTo>
                    <a:lnTo>
                      <a:pt x="403525" y="1619397"/>
                    </a:lnTo>
                    <a:lnTo>
                      <a:pt x="107594" y="1818023"/>
                    </a:lnTo>
                    <a:cubicBezTo>
                      <a:pt x="72927" y="1841290"/>
                      <a:pt x="50975" y="1876405"/>
                      <a:pt x="43504" y="1914370"/>
                    </a:cubicBezTo>
                    <a:lnTo>
                      <a:pt x="43404" y="1962395"/>
                    </a:lnTo>
                    <a:lnTo>
                      <a:pt x="42878" y="1965001"/>
                    </a:lnTo>
                    <a:lnTo>
                      <a:pt x="42878" y="2399759"/>
                    </a:lnTo>
                    <a:cubicBezTo>
                      <a:pt x="42878" y="2483260"/>
                      <a:pt x="110567" y="2550949"/>
                      <a:pt x="194068" y="2550949"/>
                    </a:cubicBezTo>
                    <a:cubicBezTo>
                      <a:pt x="277568" y="2550949"/>
                      <a:pt x="345257" y="2483260"/>
                      <a:pt x="345257" y="2399759"/>
                    </a:cubicBezTo>
                    <a:lnTo>
                      <a:pt x="345257" y="2022679"/>
                    </a:lnTo>
                    <a:lnTo>
                      <a:pt x="376776" y="2001524"/>
                    </a:lnTo>
                    <a:lnTo>
                      <a:pt x="376776" y="2490206"/>
                    </a:lnTo>
                    <a:cubicBezTo>
                      <a:pt x="376776" y="2539264"/>
                      <a:pt x="386718" y="2586000"/>
                      <a:pt x="404698" y="2628509"/>
                    </a:cubicBezTo>
                    <a:lnTo>
                      <a:pt x="427220" y="2670003"/>
                    </a:lnTo>
                    <a:lnTo>
                      <a:pt x="0" y="3517558"/>
                    </a:lnTo>
                    <a:lnTo>
                      <a:pt x="218819" y="3643893"/>
                    </a:lnTo>
                    <a:lnTo>
                      <a:pt x="743786" y="2843157"/>
                    </a:lnTo>
                    <a:lnTo>
                      <a:pt x="745668" y="2842777"/>
                    </a:lnTo>
                    <a:lnTo>
                      <a:pt x="1274402" y="3649260"/>
                    </a:lnTo>
                    <a:lnTo>
                      <a:pt x="1493220" y="3522925"/>
                    </a:lnTo>
                    <a:lnTo>
                      <a:pt x="1049214" y="2642068"/>
                    </a:lnTo>
                    <a:lnTo>
                      <a:pt x="1071425" y="2595866"/>
                    </a:lnTo>
                    <a:cubicBezTo>
                      <a:pt x="1081806" y="2562488"/>
                      <a:pt x="1087399" y="2527001"/>
                      <a:pt x="1087399" y="2490207"/>
                    </a:cubicBezTo>
                    <a:lnTo>
                      <a:pt x="1087399" y="2380383"/>
                    </a:lnTo>
                    <a:lnTo>
                      <a:pt x="1453473" y="2478472"/>
                    </a:lnTo>
                    <a:cubicBezTo>
                      <a:pt x="1534128" y="2500084"/>
                      <a:pt x="1617030" y="2452220"/>
                      <a:pt x="1638642" y="2371565"/>
                    </a:cubicBezTo>
                    <a:cubicBezTo>
                      <a:pt x="1660253" y="2290910"/>
                      <a:pt x="1612390" y="2208008"/>
                      <a:pt x="1531735" y="2186397"/>
                    </a:cubicBezTo>
                    <a:lnTo>
                      <a:pt x="1167503" y="2088801"/>
                    </a:lnTo>
                    <a:lnTo>
                      <a:pt x="1087400" y="1854423"/>
                    </a:lnTo>
                    <a:lnTo>
                      <a:pt x="1087400" y="1747470"/>
                    </a:lnTo>
                    <a:cubicBezTo>
                      <a:pt x="1087400" y="1624825"/>
                      <a:pt x="1025260" y="1516692"/>
                      <a:pt x="930746" y="1452840"/>
                    </a:cubicBezTo>
                    <a:lnTo>
                      <a:pt x="875813" y="1423024"/>
                    </a:lnTo>
                    <a:lnTo>
                      <a:pt x="866475" y="1333820"/>
                    </a:lnTo>
                    <a:lnTo>
                      <a:pt x="968718" y="1297157"/>
                    </a:lnTo>
                    <a:cubicBezTo>
                      <a:pt x="1178471" y="1194671"/>
                      <a:pt x="1325649" y="954743"/>
                      <a:pt x="1325649" y="675105"/>
                    </a:cubicBezTo>
                    <a:cubicBezTo>
                      <a:pt x="1325649" y="302255"/>
                      <a:pt x="1064000" y="0"/>
                      <a:pt x="74123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05AA4B69-7D47-4717-B936-78A4E6764F9C}"/>
                  </a:ext>
                </a:extLst>
              </p:cNvPr>
              <p:cNvSpPr/>
              <p:nvPr/>
            </p:nvSpPr>
            <p:spPr bwMode="auto">
              <a:xfrm>
                <a:off x="606731" y="6002824"/>
                <a:ext cx="2590800" cy="524560"/>
              </a:xfrm>
              <a:prstGeom prst="round2SameRect">
                <a:avLst>
                  <a:gd name="adj1" fmla="val 0"/>
                  <a:gd name="adj2" fmla="val 17893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7">
                <a:extLst>
                  <a:ext uri="{FF2B5EF4-FFF2-40B4-BE49-F238E27FC236}">
                    <a16:creationId xmlns:a16="http://schemas.microsoft.com/office/drawing/2014/main" id="{6F6E2480-4CC3-4F29-88CA-FFBA815E7F06}"/>
                  </a:ext>
                </a:extLst>
              </p:cNvPr>
              <p:cNvSpPr/>
              <p:nvPr/>
            </p:nvSpPr>
            <p:spPr bwMode="auto">
              <a:xfrm rot="3600000">
                <a:off x="2707487" y="5541811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楕円 7">
                <a:extLst>
                  <a:ext uri="{FF2B5EF4-FFF2-40B4-BE49-F238E27FC236}">
                    <a16:creationId xmlns:a16="http://schemas.microsoft.com/office/drawing/2014/main" id="{525E52C6-865D-4835-B9FC-8FDD3DB585B9}"/>
                  </a:ext>
                </a:extLst>
              </p:cNvPr>
              <p:cNvSpPr/>
              <p:nvPr/>
            </p:nvSpPr>
            <p:spPr bwMode="auto">
              <a:xfrm rot="1800000">
                <a:off x="2545489" y="5104237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7">
                <a:extLst>
                  <a:ext uri="{FF2B5EF4-FFF2-40B4-BE49-F238E27FC236}">
                    <a16:creationId xmlns:a16="http://schemas.microsoft.com/office/drawing/2014/main" id="{03F382E0-2BEA-40ED-AC8B-7A689E6C74DC}"/>
                  </a:ext>
                </a:extLst>
              </p:cNvPr>
              <p:cNvSpPr/>
              <p:nvPr/>
            </p:nvSpPr>
            <p:spPr bwMode="auto">
              <a:xfrm rot="18000000" flipH="1">
                <a:off x="854704" y="5617037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7">
                <a:extLst>
                  <a:ext uri="{FF2B5EF4-FFF2-40B4-BE49-F238E27FC236}">
                    <a16:creationId xmlns:a16="http://schemas.microsoft.com/office/drawing/2014/main" id="{8DEEEEF3-303A-4188-B55D-F502A1F5D339}"/>
                  </a:ext>
                </a:extLst>
              </p:cNvPr>
              <p:cNvSpPr/>
              <p:nvPr/>
            </p:nvSpPr>
            <p:spPr bwMode="auto">
              <a:xfrm rot="19800000" flipH="1">
                <a:off x="1099597" y="5319962"/>
                <a:ext cx="214867" cy="324092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CA20D9EE-E091-4673-AFDC-F6663799D0E5}"/>
                </a:ext>
              </a:extLst>
            </p:cNvPr>
            <p:cNvSpPr/>
            <p:nvPr/>
          </p:nvSpPr>
          <p:spPr bwMode="auto">
            <a:xfrm>
              <a:off x="932142" y="10873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82D44059-652C-40A6-BF60-569899EDCAC8}"/>
              </a:ext>
            </a:extLst>
          </p:cNvPr>
          <p:cNvGrpSpPr/>
          <p:nvPr/>
        </p:nvGrpSpPr>
        <p:grpSpPr>
          <a:xfrm>
            <a:off x="3757715" y="970423"/>
            <a:ext cx="2445877" cy="2445877"/>
            <a:chOff x="3757715" y="970423"/>
            <a:chExt cx="2445877" cy="2445877"/>
          </a:xfrm>
        </p:grpSpPr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6F71F287-354F-445A-B70F-2CA2ADA99687}"/>
                </a:ext>
              </a:extLst>
            </p:cNvPr>
            <p:cNvSpPr/>
            <p:nvPr/>
          </p:nvSpPr>
          <p:spPr bwMode="auto">
            <a:xfrm>
              <a:off x="3757715" y="9704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AA4864E6-78A6-48D6-9009-6E1AD76D9E60}"/>
                </a:ext>
              </a:extLst>
            </p:cNvPr>
            <p:cNvSpPr/>
            <p:nvPr/>
          </p:nvSpPr>
          <p:spPr bwMode="auto">
            <a:xfrm>
              <a:off x="3925461" y="11381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A3943EBC-3C76-4730-8FA3-99C96486D4B7}"/>
                </a:ext>
              </a:extLst>
            </p:cNvPr>
            <p:cNvSpPr/>
            <p:nvPr/>
          </p:nvSpPr>
          <p:spPr bwMode="auto">
            <a:xfrm>
              <a:off x="3828328" y="10410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25B1FA17-5A69-4812-8FA9-864D629EE96A}"/>
                </a:ext>
              </a:extLst>
            </p:cNvPr>
            <p:cNvSpPr/>
            <p:nvPr/>
          </p:nvSpPr>
          <p:spPr bwMode="auto">
            <a:xfrm>
              <a:off x="3987158" y="2802186"/>
              <a:ext cx="1990303" cy="402977"/>
            </a:xfrm>
            <a:prstGeom prst="round2SameRect">
              <a:avLst>
                <a:gd name="adj1" fmla="val 0"/>
                <a:gd name="adj2" fmla="val 1789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5D653889-CD70-4503-9092-B673BD6F8EEE}"/>
                </a:ext>
              </a:extLst>
            </p:cNvPr>
            <p:cNvSpPr/>
            <p:nvPr/>
          </p:nvSpPr>
          <p:spPr bwMode="auto">
            <a:xfrm rot="10800000">
              <a:off x="4586209" y="1254077"/>
              <a:ext cx="718336" cy="1761347"/>
            </a:xfrm>
            <a:custGeom>
              <a:avLst/>
              <a:gdLst>
                <a:gd name="connsiteX0" fmla="*/ 357919 w 718336"/>
                <a:gd name="connsiteY0" fmla="*/ 1761347 h 1761347"/>
                <a:gd name="connsiteX1" fmla="*/ 70148 w 718336"/>
                <a:gd name="connsiteY1" fmla="*/ 1429549 h 1761347"/>
                <a:gd name="connsiteX2" fmla="*/ 245906 w 718336"/>
                <a:gd name="connsiteY2" fmla="*/ 1123825 h 1761347"/>
                <a:gd name="connsiteX3" fmla="*/ 295210 w 718336"/>
                <a:gd name="connsiteY3" fmla="*/ 1112348 h 1761347"/>
                <a:gd name="connsiteX4" fmla="*/ 285870 w 718336"/>
                <a:gd name="connsiteY4" fmla="*/ 1074989 h 1761347"/>
                <a:gd name="connsiteX5" fmla="*/ 241235 w 718336"/>
                <a:gd name="connsiteY5" fmla="*/ 1065977 h 1761347"/>
                <a:gd name="connsiteX6" fmla="*/ 198049 w 718336"/>
                <a:gd name="connsiteY6" fmla="*/ 1036861 h 1761347"/>
                <a:gd name="connsiteX7" fmla="*/ 172364 w 718336"/>
                <a:gd name="connsiteY7" fmla="*/ 998765 h 1761347"/>
                <a:gd name="connsiteX8" fmla="*/ 172293 w 718336"/>
                <a:gd name="connsiteY8" fmla="*/ 998704 h 1761347"/>
                <a:gd name="connsiteX9" fmla="*/ 172212 w 718336"/>
                <a:gd name="connsiteY9" fmla="*/ 998540 h 1761347"/>
                <a:gd name="connsiteX10" fmla="*/ 168932 w 718336"/>
                <a:gd name="connsiteY10" fmla="*/ 993675 h 1761347"/>
                <a:gd name="connsiteX11" fmla="*/ 168341 w 718336"/>
                <a:gd name="connsiteY11" fmla="*/ 990746 h 1761347"/>
                <a:gd name="connsiteX12" fmla="*/ 162872 w 718336"/>
                <a:gd name="connsiteY12" fmla="*/ 979738 h 1761347"/>
                <a:gd name="connsiteX13" fmla="*/ 1830 w 718336"/>
                <a:gd name="connsiteY13" fmla="*/ 378718 h 1761347"/>
                <a:gd name="connsiteX14" fmla="*/ 39539 w 718336"/>
                <a:gd name="connsiteY14" fmla="*/ 313404 h 1761347"/>
                <a:gd name="connsiteX15" fmla="*/ 39538 w 718336"/>
                <a:gd name="connsiteY15" fmla="*/ 313403 h 1761347"/>
                <a:gd name="connsiteX16" fmla="*/ 104852 w 718336"/>
                <a:gd name="connsiteY16" fmla="*/ 351112 h 1761347"/>
                <a:gd name="connsiteX17" fmla="*/ 158255 w 718336"/>
                <a:gd name="connsiteY17" fmla="*/ 550412 h 1761347"/>
                <a:gd name="connsiteX18" fmla="*/ 158255 w 718336"/>
                <a:gd name="connsiteY18" fmla="*/ 482834 h 1761347"/>
                <a:gd name="connsiteX19" fmla="*/ 168932 w 718336"/>
                <a:gd name="connsiteY19" fmla="*/ 429950 h 1761347"/>
                <a:gd name="connsiteX20" fmla="*/ 171300 w 718336"/>
                <a:gd name="connsiteY20" fmla="*/ 426438 h 1761347"/>
                <a:gd name="connsiteX21" fmla="*/ 206542 w 718336"/>
                <a:gd name="connsiteY21" fmla="*/ 0 h 1761347"/>
                <a:gd name="connsiteX22" fmla="*/ 339184 w 718336"/>
                <a:gd name="connsiteY22" fmla="*/ 0 h 1761347"/>
                <a:gd name="connsiteX23" fmla="*/ 357081 w 718336"/>
                <a:gd name="connsiteY23" fmla="*/ 216550 h 1761347"/>
                <a:gd name="connsiteX24" fmla="*/ 374977 w 718336"/>
                <a:gd name="connsiteY24" fmla="*/ 0 h 1761347"/>
                <a:gd name="connsiteX25" fmla="*/ 507619 w 718336"/>
                <a:gd name="connsiteY25" fmla="*/ 0 h 1761347"/>
                <a:gd name="connsiteX26" fmla="*/ 542628 w 718336"/>
                <a:gd name="connsiteY26" fmla="*/ 423607 h 1761347"/>
                <a:gd name="connsiteX27" fmla="*/ 546904 w 718336"/>
                <a:gd name="connsiteY27" fmla="*/ 429950 h 1761347"/>
                <a:gd name="connsiteX28" fmla="*/ 557581 w 718336"/>
                <a:gd name="connsiteY28" fmla="*/ 482834 h 1761347"/>
                <a:gd name="connsiteX29" fmla="*/ 557581 w 718336"/>
                <a:gd name="connsiteY29" fmla="*/ 559745 h 1761347"/>
                <a:gd name="connsiteX30" fmla="*/ 613484 w 718336"/>
                <a:gd name="connsiteY30" fmla="*/ 351114 h 1761347"/>
                <a:gd name="connsiteX31" fmla="*/ 678798 w 718336"/>
                <a:gd name="connsiteY31" fmla="*/ 313405 h 1761347"/>
                <a:gd name="connsiteX32" fmla="*/ 678797 w 718336"/>
                <a:gd name="connsiteY32" fmla="*/ 313406 h 1761347"/>
                <a:gd name="connsiteX33" fmla="*/ 716506 w 718336"/>
                <a:gd name="connsiteY33" fmla="*/ 378720 h 1761347"/>
                <a:gd name="connsiteX34" fmla="*/ 555464 w 718336"/>
                <a:gd name="connsiteY34" fmla="*/ 979740 h 1761347"/>
                <a:gd name="connsiteX35" fmla="*/ 546043 w 718336"/>
                <a:gd name="connsiteY35" fmla="*/ 998706 h 1761347"/>
                <a:gd name="connsiteX36" fmla="*/ 539926 w 718336"/>
                <a:gd name="connsiteY36" fmla="*/ 1004026 h 1761347"/>
                <a:gd name="connsiteX37" fmla="*/ 517788 w 718336"/>
                <a:gd name="connsiteY37" fmla="*/ 1036861 h 1761347"/>
                <a:gd name="connsiteX38" fmla="*/ 474602 w 718336"/>
                <a:gd name="connsiteY38" fmla="*/ 1065977 h 1761347"/>
                <a:gd name="connsiteX39" fmla="*/ 429966 w 718336"/>
                <a:gd name="connsiteY39" fmla="*/ 1074989 h 1761347"/>
                <a:gd name="connsiteX40" fmla="*/ 420626 w 718336"/>
                <a:gd name="connsiteY40" fmla="*/ 1112348 h 1761347"/>
                <a:gd name="connsiteX41" fmla="*/ 469933 w 718336"/>
                <a:gd name="connsiteY41" fmla="*/ 1123825 h 1761347"/>
                <a:gd name="connsiteX42" fmla="*/ 645690 w 718336"/>
                <a:gd name="connsiteY42" fmla="*/ 1429549 h 1761347"/>
                <a:gd name="connsiteX43" fmla="*/ 357919 w 718336"/>
                <a:gd name="connsiteY43" fmla="*/ 1761347 h 1761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8336" h="1761347">
                  <a:moveTo>
                    <a:pt x="357919" y="1761347"/>
                  </a:moveTo>
                  <a:cubicBezTo>
                    <a:pt x="198987" y="1761347"/>
                    <a:pt x="70148" y="1612796"/>
                    <a:pt x="70148" y="1429549"/>
                  </a:cubicBezTo>
                  <a:cubicBezTo>
                    <a:pt x="70148" y="1292114"/>
                    <a:pt x="142620" y="1174195"/>
                    <a:pt x="245906" y="1123825"/>
                  </a:cubicBezTo>
                  <a:lnTo>
                    <a:pt x="295210" y="1112348"/>
                  </a:lnTo>
                  <a:lnTo>
                    <a:pt x="285870" y="1074989"/>
                  </a:lnTo>
                  <a:lnTo>
                    <a:pt x="241235" y="1065977"/>
                  </a:lnTo>
                  <a:cubicBezTo>
                    <a:pt x="224980" y="1059102"/>
                    <a:pt x="210342" y="1049154"/>
                    <a:pt x="198049" y="1036861"/>
                  </a:cubicBezTo>
                  <a:lnTo>
                    <a:pt x="172364" y="998765"/>
                  </a:lnTo>
                  <a:lnTo>
                    <a:pt x="172293" y="998704"/>
                  </a:lnTo>
                  <a:lnTo>
                    <a:pt x="172212" y="998540"/>
                  </a:lnTo>
                  <a:lnTo>
                    <a:pt x="168932" y="993675"/>
                  </a:lnTo>
                  <a:lnTo>
                    <a:pt x="168341" y="990746"/>
                  </a:lnTo>
                  <a:lnTo>
                    <a:pt x="162872" y="979738"/>
                  </a:lnTo>
                  <a:lnTo>
                    <a:pt x="1830" y="378718"/>
                  </a:lnTo>
                  <a:cubicBezTo>
                    <a:pt x="-5793" y="350269"/>
                    <a:pt x="11089" y="321027"/>
                    <a:pt x="39539" y="313404"/>
                  </a:cubicBezTo>
                  <a:lnTo>
                    <a:pt x="39538" y="313403"/>
                  </a:lnTo>
                  <a:cubicBezTo>
                    <a:pt x="67987" y="305780"/>
                    <a:pt x="97229" y="322663"/>
                    <a:pt x="104852" y="351112"/>
                  </a:cubicBezTo>
                  <a:lnTo>
                    <a:pt x="158255" y="550412"/>
                  </a:lnTo>
                  <a:lnTo>
                    <a:pt x="158255" y="482834"/>
                  </a:lnTo>
                  <a:cubicBezTo>
                    <a:pt x="158255" y="464075"/>
                    <a:pt x="162057" y="446204"/>
                    <a:pt x="168932" y="429950"/>
                  </a:cubicBezTo>
                  <a:lnTo>
                    <a:pt x="171300" y="426438"/>
                  </a:lnTo>
                  <a:lnTo>
                    <a:pt x="206542" y="0"/>
                  </a:lnTo>
                  <a:lnTo>
                    <a:pt x="339184" y="0"/>
                  </a:lnTo>
                  <a:lnTo>
                    <a:pt x="357081" y="216550"/>
                  </a:lnTo>
                  <a:lnTo>
                    <a:pt x="374977" y="0"/>
                  </a:lnTo>
                  <a:lnTo>
                    <a:pt x="507619" y="0"/>
                  </a:lnTo>
                  <a:lnTo>
                    <a:pt x="542628" y="423607"/>
                  </a:lnTo>
                  <a:lnTo>
                    <a:pt x="546904" y="429950"/>
                  </a:lnTo>
                  <a:cubicBezTo>
                    <a:pt x="553779" y="446204"/>
                    <a:pt x="557581" y="464075"/>
                    <a:pt x="557581" y="482834"/>
                  </a:cubicBezTo>
                  <a:lnTo>
                    <a:pt x="557581" y="559745"/>
                  </a:lnTo>
                  <a:lnTo>
                    <a:pt x="613484" y="351114"/>
                  </a:lnTo>
                  <a:cubicBezTo>
                    <a:pt x="621107" y="322665"/>
                    <a:pt x="650349" y="305782"/>
                    <a:pt x="678798" y="313405"/>
                  </a:cubicBezTo>
                  <a:lnTo>
                    <a:pt x="678797" y="313406"/>
                  </a:lnTo>
                  <a:cubicBezTo>
                    <a:pt x="707246" y="321029"/>
                    <a:pt x="724129" y="350271"/>
                    <a:pt x="716506" y="378720"/>
                  </a:cubicBezTo>
                  <a:lnTo>
                    <a:pt x="555464" y="979740"/>
                  </a:lnTo>
                  <a:cubicBezTo>
                    <a:pt x="553558" y="986852"/>
                    <a:pt x="550301" y="993241"/>
                    <a:pt x="546043" y="998706"/>
                  </a:cubicBezTo>
                  <a:lnTo>
                    <a:pt x="539926" y="1004026"/>
                  </a:lnTo>
                  <a:lnTo>
                    <a:pt x="517788" y="1036861"/>
                  </a:lnTo>
                  <a:cubicBezTo>
                    <a:pt x="505495" y="1049154"/>
                    <a:pt x="490857" y="1059102"/>
                    <a:pt x="474602" y="1065977"/>
                  </a:cubicBezTo>
                  <a:lnTo>
                    <a:pt x="429966" y="1074989"/>
                  </a:lnTo>
                  <a:lnTo>
                    <a:pt x="420626" y="1112348"/>
                  </a:lnTo>
                  <a:lnTo>
                    <a:pt x="469933" y="1123825"/>
                  </a:lnTo>
                  <a:cubicBezTo>
                    <a:pt x="573218" y="1174195"/>
                    <a:pt x="645690" y="1292114"/>
                    <a:pt x="645690" y="1429549"/>
                  </a:cubicBezTo>
                  <a:cubicBezTo>
                    <a:pt x="645690" y="1612796"/>
                    <a:pt x="516851" y="1761347"/>
                    <a:pt x="357919" y="176134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0" name="楕円 7">
              <a:extLst>
                <a:ext uri="{FF2B5EF4-FFF2-40B4-BE49-F238E27FC236}">
                  <a16:creationId xmlns:a16="http://schemas.microsoft.com/office/drawing/2014/main" id="{0436FBFB-C5D3-4AE3-8D19-A76ECC28B342}"/>
                </a:ext>
              </a:extLst>
            </p:cNvPr>
            <p:cNvSpPr/>
            <p:nvPr/>
          </p:nvSpPr>
          <p:spPr bwMode="auto">
            <a:xfrm rot="18000000" flipH="1">
              <a:off x="4141027" y="2449095"/>
              <a:ext cx="165065" cy="248974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1" name="楕円 7">
              <a:extLst>
                <a:ext uri="{FF2B5EF4-FFF2-40B4-BE49-F238E27FC236}">
                  <a16:creationId xmlns:a16="http://schemas.microsoft.com/office/drawing/2014/main" id="{E7CB98C5-621B-4F1E-BE21-7FC08E16881C}"/>
                </a:ext>
              </a:extLst>
            </p:cNvPr>
            <p:cNvSpPr/>
            <p:nvPr/>
          </p:nvSpPr>
          <p:spPr bwMode="auto">
            <a:xfrm rot="19800000" flipH="1">
              <a:off x="4329158" y="2220876"/>
              <a:ext cx="165065" cy="248974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912F382A-AB16-4F38-AE8D-251D3C2A8D7D}"/>
                </a:ext>
              </a:extLst>
            </p:cNvPr>
            <p:cNvGrpSpPr/>
            <p:nvPr/>
          </p:nvGrpSpPr>
          <p:grpSpPr>
            <a:xfrm flipH="1">
              <a:off x="5478364" y="2220876"/>
              <a:ext cx="395150" cy="435238"/>
              <a:chOff x="5203973" y="2220876"/>
              <a:chExt cx="395150" cy="435238"/>
            </a:xfrm>
          </p:grpSpPr>
          <p:sp>
            <p:nvSpPr>
              <p:cNvPr id="302" name="楕円 7">
                <a:extLst>
                  <a:ext uri="{FF2B5EF4-FFF2-40B4-BE49-F238E27FC236}">
                    <a16:creationId xmlns:a16="http://schemas.microsoft.com/office/drawing/2014/main" id="{08175F1F-C088-40E3-97F4-692F18C6B2D7}"/>
                  </a:ext>
                </a:extLst>
              </p:cNvPr>
              <p:cNvSpPr/>
              <p:nvPr/>
            </p:nvSpPr>
            <p:spPr bwMode="auto">
              <a:xfrm rot="18000000" flipH="1">
                <a:off x="5245927" y="2449095"/>
                <a:ext cx="165065" cy="248974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楕円 7">
                <a:extLst>
                  <a:ext uri="{FF2B5EF4-FFF2-40B4-BE49-F238E27FC236}">
                    <a16:creationId xmlns:a16="http://schemas.microsoft.com/office/drawing/2014/main" id="{F7BFBFC0-D5CF-400A-AF47-2E460C009D47}"/>
                  </a:ext>
                </a:extLst>
              </p:cNvPr>
              <p:cNvSpPr/>
              <p:nvPr/>
            </p:nvSpPr>
            <p:spPr bwMode="auto">
              <a:xfrm rot="19800000" flipH="1">
                <a:off x="5434058" y="2220876"/>
                <a:ext cx="165065" cy="248974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192955B1-4342-454F-B828-2529FE425024}"/>
                </a:ext>
              </a:extLst>
            </p:cNvPr>
            <p:cNvSpPr/>
            <p:nvPr/>
          </p:nvSpPr>
          <p:spPr bwMode="auto">
            <a:xfrm>
              <a:off x="3878542" y="10873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1" name="グループ化 340">
            <a:extLst>
              <a:ext uri="{FF2B5EF4-FFF2-40B4-BE49-F238E27FC236}">
                <a16:creationId xmlns:a16="http://schemas.microsoft.com/office/drawing/2014/main" id="{32A0C167-B29E-4654-BAF6-C34022756920}"/>
              </a:ext>
            </a:extLst>
          </p:cNvPr>
          <p:cNvGrpSpPr/>
          <p:nvPr/>
        </p:nvGrpSpPr>
        <p:grpSpPr>
          <a:xfrm>
            <a:off x="6690696" y="970423"/>
            <a:ext cx="2445877" cy="2445877"/>
            <a:chOff x="6690696" y="970423"/>
            <a:chExt cx="2445877" cy="2445877"/>
          </a:xfrm>
        </p:grpSpPr>
        <p:sp>
          <p:nvSpPr>
            <p:cNvPr id="263" name="四角形: 角を丸くする 262">
              <a:extLst>
                <a:ext uri="{FF2B5EF4-FFF2-40B4-BE49-F238E27FC236}">
                  <a16:creationId xmlns:a16="http://schemas.microsoft.com/office/drawing/2014/main" id="{565F1659-19B0-4633-83AC-6A5E5FACA3AE}"/>
                </a:ext>
              </a:extLst>
            </p:cNvPr>
            <p:cNvSpPr/>
            <p:nvPr/>
          </p:nvSpPr>
          <p:spPr bwMode="auto">
            <a:xfrm>
              <a:off x="6690696" y="9704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4" name="四角形: 角を丸くする 263">
              <a:extLst>
                <a:ext uri="{FF2B5EF4-FFF2-40B4-BE49-F238E27FC236}">
                  <a16:creationId xmlns:a16="http://schemas.microsoft.com/office/drawing/2014/main" id="{F91EBCF1-41A9-448E-854A-D276764BE4CE}"/>
                </a:ext>
              </a:extLst>
            </p:cNvPr>
            <p:cNvSpPr/>
            <p:nvPr/>
          </p:nvSpPr>
          <p:spPr bwMode="auto">
            <a:xfrm>
              <a:off x="6858442" y="11381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D7DF1FB7-A2AE-4B02-B8B2-8A8442DFECAD}"/>
                </a:ext>
              </a:extLst>
            </p:cNvPr>
            <p:cNvSpPr/>
            <p:nvPr/>
          </p:nvSpPr>
          <p:spPr bwMode="auto">
            <a:xfrm>
              <a:off x="6761309" y="10410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0DB23C17-B0B2-4FFD-959A-B26CBE5B8BB9}"/>
                </a:ext>
              </a:extLst>
            </p:cNvPr>
            <p:cNvSpPr/>
            <p:nvPr/>
          </p:nvSpPr>
          <p:spPr bwMode="auto">
            <a:xfrm>
              <a:off x="6917758" y="2551162"/>
              <a:ext cx="1990303" cy="654002"/>
            </a:xfrm>
            <a:prstGeom prst="round2SameRect">
              <a:avLst>
                <a:gd name="adj1" fmla="val 0"/>
                <a:gd name="adj2" fmla="val 17893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5119F239-8087-4182-81D9-D36C420AEF6C}"/>
                </a:ext>
              </a:extLst>
            </p:cNvPr>
            <p:cNvSpPr/>
            <p:nvPr/>
          </p:nvSpPr>
          <p:spPr bwMode="auto">
            <a:xfrm rot="10800000">
              <a:off x="7482990" y="1294424"/>
              <a:ext cx="856320" cy="1657429"/>
            </a:xfrm>
            <a:custGeom>
              <a:avLst/>
              <a:gdLst>
                <a:gd name="connsiteX0" fmla="*/ 351445 w 705389"/>
                <a:gd name="connsiteY0" fmla="*/ 1365298 h 1365298"/>
                <a:gd name="connsiteX1" fmla="*/ 63674 w 705389"/>
                <a:gd name="connsiteY1" fmla="*/ 1033500 h 1365298"/>
                <a:gd name="connsiteX2" fmla="*/ 239432 w 705389"/>
                <a:gd name="connsiteY2" fmla="*/ 727776 h 1365298"/>
                <a:gd name="connsiteX3" fmla="*/ 288736 w 705389"/>
                <a:gd name="connsiteY3" fmla="*/ 716299 h 1365298"/>
                <a:gd name="connsiteX4" fmla="*/ 279396 w 705389"/>
                <a:gd name="connsiteY4" fmla="*/ 678940 h 1365298"/>
                <a:gd name="connsiteX5" fmla="*/ 234761 w 705389"/>
                <a:gd name="connsiteY5" fmla="*/ 669928 h 1365298"/>
                <a:gd name="connsiteX6" fmla="*/ 191575 w 705389"/>
                <a:gd name="connsiteY6" fmla="*/ 640812 h 1365298"/>
                <a:gd name="connsiteX7" fmla="*/ 165890 w 705389"/>
                <a:gd name="connsiteY7" fmla="*/ 602716 h 1365298"/>
                <a:gd name="connsiteX8" fmla="*/ 165819 w 705389"/>
                <a:gd name="connsiteY8" fmla="*/ 602655 h 1365298"/>
                <a:gd name="connsiteX9" fmla="*/ 165738 w 705389"/>
                <a:gd name="connsiteY9" fmla="*/ 602491 h 1365298"/>
                <a:gd name="connsiteX10" fmla="*/ 162458 w 705389"/>
                <a:gd name="connsiteY10" fmla="*/ 597626 h 1365298"/>
                <a:gd name="connsiteX11" fmla="*/ 161867 w 705389"/>
                <a:gd name="connsiteY11" fmla="*/ 594697 h 1365298"/>
                <a:gd name="connsiteX12" fmla="*/ 156398 w 705389"/>
                <a:gd name="connsiteY12" fmla="*/ 583689 h 1365298"/>
                <a:gd name="connsiteX13" fmla="*/ 0 w 705389"/>
                <a:gd name="connsiteY13" fmla="*/ 0 h 1365298"/>
                <a:gd name="connsiteX14" fmla="*/ 110419 w 705389"/>
                <a:gd name="connsiteY14" fmla="*/ 0 h 1365298"/>
                <a:gd name="connsiteX15" fmla="*/ 151781 w 705389"/>
                <a:gd name="connsiteY15" fmla="*/ 154363 h 1365298"/>
                <a:gd name="connsiteX16" fmla="*/ 151781 w 705389"/>
                <a:gd name="connsiteY16" fmla="*/ 86785 h 1365298"/>
                <a:gd name="connsiteX17" fmla="*/ 162458 w 705389"/>
                <a:gd name="connsiteY17" fmla="*/ 33901 h 1365298"/>
                <a:gd name="connsiteX18" fmla="*/ 164826 w 705389"/>
                <a:gd name="connsiteY18" fmla="*/ 30389 h 1365298"/>
                <a:gd name="connsiteX19" fmla="*/ 167338 w 705389"/>
                <a:gd name="connsiteY19" fmla="*/ 0 h 1365298"/>
                <a:gd name="connsiteX20" fmla="*/ 533877 w 705389"/>
                <a:gd name="connsiteY20" fmla="*/ 0 h 1365298"/>
                <a:gd name="connsiteX21" fmla="*/ 536154 w 705389"/>
                <a:gd name="connsiteY21" fmla="*/ 27558 h 1365298"/>
                <a:gd name="connsiteX22" fmla="*/ 540430 w 705389"/>
                <a:gd name="connsiteY22" fmla="*/ 33901 h 1365298"/>
                <a:gd name="connsiteX23" fmla="*/ 551107 w 705389"/>
                <a:gd name="connsiteY23" fmla="*/ 86785 h 1365298"/>
                <a:gd name="connsiteX24" fmla="*/ 551107 w 705389"/>
                <a:gd name="connsiteY24" fmla="*/ 163696 h 1365298"/>
                <a:gd name="connsiteX25" fmla="*/ 594970 w 705389"/>
                <a:gd name="connsiteY25" fmla="*/ 0 h 1365298"/>
                <a:gd name="connsiteX26" fmla="*/ 705389 w 705389"/>
                <a:gd name="connsiteY26" fmla="*/ 0 h 1365298"/>
                <a:gd name="connsiteX27" fmla="*/ 548990 w 705389"/>
                <a:gd name="connsiteY27" fmla="*/ 583691 h 1365298"/>
                <a:gd name="connsiteX28" fmla="*/ 539569 w 705389"/>
                <a:gd name="connsiteY28" fmla="*/ 602657 h 1365298"/>
                <a:gd name="connsiteX29" fmla="*/ 533452 w 705389"/>
                <a:gd name="connsiteY29" fmla="*/ 607977 h 1365298"/>
                <a:gd name="connsiteX30" fmla="*/ 511314 w 705389"/>
                <a:gd name="connsiteY30" fmla="*/ 640812 h 1365298"/>
                <a:gd name="connsiteX31" fmla="*/ 468128 w 705389"/>
                <a:gd name="connsiteY31" fmla="*/ 669928 h 1365298"/>
                <a:gd name="connsiteX32" fmla="*/ 423492 w 705389"/>
                <a:gd name="connsiteY32" fmla="*/ 678940 h 1365298"/>
                <a:gd name="connsiteX33" fmla="*/ 414152 w 705389"/>
                <a:gd name="connsiteY33" fmla="*/ 716299 h 1365298"/>
                <a:gd name="connsiteX34" fmla="*/ 463459 w 705389"/>
                <a:gd name="connsiteY34" fmla="*/ 727776 h 1365298"/>
                <a:gd name="connsiteX35" fmla="*/ 639216 w 705389"/>
                <a:gd name="connsiteY35" fmla="*/ 1033500 h 1365298"/>
                <a:gd name="connsiteX36" fmla="*/ 351445 w 705389"/>
                <a:gd name="connsiteY36" fmla="*/ 1365298 h 1365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5389" h="1365298">
                  <a:moveTo>
                    <a:pt x="351445" y="1365298"/>
                  </a:moveTo>
                  <a:cubicBezTo>
                    <a:pt x="192513" y="1365298"/>
                    <a:pt x="63674" y="1216747"/>
                    <a:pt x="63674" y="1033500"/>
                  </a:cubicBezTo>
                  <a:cubicBezTo>
                    <a:pt x="63674" y="896065"/>
                    <a:pt x="136146" y="778146"/>
                    <a:pt x="239432" y="727776"/>
                  </a:cubicBezTo>
                  <a:lnTo>
                    <a:pt x="288736" y="716299"/>
                  </a:lnTo>
                  <a:lnTo>
                    <a:pt x="279396" y="678940"/>
                  </a:lnTo>
                  <a:lnTo>
                    <a:pt x="234761" y="669928"/>
                  </a:lnTo>
                  <a:cubicBezTo>
                    <a:pt x="218506" y="663053"/>
                    <a:pt x="203868" y="653105"/>
                    <a:pt x="191575" y="640812"/>
                  </a:cubicBezTo>
                  <a:lnTo>
                    <a:pt x="165890" y="602716"/>
                  </a:lnTo>
                  <a:lnTo>
                    <a:pt x="165819" y="602655"/>
                  </a:lnTo>
                  <a:lnTo>
                    <a:pt x="165738" y="602491"/>
                  </a:lnTo>
                  <a:lnTo>
                    <a:pt x="162458" y="597626"/>
                  </a:lnTo>
                  <a:lnTo>
                    <a:pt x="161867" y="594697"/>
                  </a:lnTo>
                  <a:lnTo>
                    <a:pt x="156398" y="583689"/>
                  </a:lnTo>
                  <a:lnTo>
                    <a:pt x="0" y="0"/>
                  </a:lnTo>
                  <a:lnTo>
                    <a:pt x="110419" y="0"/>
                  </a:lnTo>
                  <a:lnTo>
                    <a:pt x="151781" y="154363"/>
                  </a:lnTo>
                  <a:lnTo>
                    <a:pt x="151781" y="86785"/>
                  </a:lnTo>
                  <a:cubicBezTo>
                    <a:pt x="151781" y="68026"/>
                    <a:pt x="155583" y="50155"/>
                    <a:pt x="162458" y="33901"/>
                  </a:cubicBezTo>
                  <a:lnTo>
                    <a:pt x="164826" y="30389"/>
                  </a:lnTo>
                  <a:lnTo>
                    <a:pt x="167338" y="0"/>
                  </a:lnTo>
                  <a:lnTo>
                    <a:pt x="533877" y="0"/>
                  </a:lnTo>
                  <a:lnTo>
                    <a:pt x="536154" y="27558"/>
                  </a:lnTo>
                  <a:lnTo>
                    <a:pt x="540430" y="33901"/>
                  </a:lnTo>
                  <a:cubicBezTo>
                    <a:pt x="547305" y="50155"/>
                    <a:pt x="551107" y="68026"/>
                    <a:pt x="551107" y="86785"/>
                  </a:cubicBezTo>
                  <a:lnTo>
                    <a:pt x="551107" y="163696"/>
                  </a:lnTo>
                  <a:lnTo>
                    <a:pt x="594970" y="0"/>
                  </a:lnTo>
                  <a:lnTo>
                    <a:pt x="705389" y="0"/>
                  </a:lnTo>
                  <a:lnTo>
                    <a:pt x="548990" y="583691"/>
                  </a:lnTo>
                  <a:cubicBezTo>
                    <a:pt x="547084" y="590803"/>
                    <a:pt x="543827" y="597192"/>
                    <a:pt x="539569" y="602657"/>
                  </a:cubicBezTo>
                  <a:lnTo>
                    <a:pt x="533452" y="607977"/>
                  </a:lnTo>
                  <a:lnTo>
                    <a:pt x="511314" y="640812"/>
                  </a:lnTo>
                  <a:cubicBezTo>
                    <a:pt x="499021" y="653105"/>
                    <a:pt x="484383" y="663053"/>
                    <a:pt x="468128" y="669928"/>
                  </a:cubicBezTo>
                  <a:lnTo>
                    <a:pt x="423492" y="678940"/>
                  </a:lnTo>
                  <a:lnTo>
                    <a:pt x="414152" y="716299"/>
                  </a:lnTo>
                  <a:lnTo>
                    <a:pt x="463459" y="727776"/>
                  </a:lnTo>
                  <a:cubicBezTo>
                    <a:pt x="566744" y="778146"/>
                    <a:pt x="639216" y="896065"/>
                    <a:pt x="639216" y="1033500"/>
                  </a:cubicBezTo>
                  <a:cubicBezTo>
                    <a:pt x="639216" y="1216747"/>
                    <a:pt x="510377" y="1365298"/>
                    <a:pt x="351445" y="136529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26F9031E-4267-4E3E-9F04-7E5DBE4E8F24}"/>
                </a:ext>
              </a:extLst>
            </p:cNvPr>
            <p:cNvSpPr/>
            <p:nvPr/>
          </p:nvSpPr>
          <p:spPr bwMode="auto">
            <a:xfrm>
              <a:off x="6811523" y="10873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DCBADF2D-4648-4D90-A18C-94B8EBB1F15F}"/>
              </a:ext>
            </a:extLst>
          </p:cNvPr>
          <p:cNvGrpSpPr/>
          <p:nvPr/>
        </p:nvGrpSpPr>
        <p:grpSpPr>
          <a:xfrm>
            <a:off x="772420" y="3876193"/>
            <a:ext cx="2462461" cy="2462458"/>
            <a:chOff x="772420" y="3876193"/>
            <a:chExt cx="2462461" cy="2462458"/>
          </a:xfrm>
        </p:grpSpPr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6CCB3222-B3A9-4D3D-AC65-3D26E1B41AC8}"/>
                </a:ext>
              </a:extLst>
            </p:cNvPr>
            <p:cNvSpPr/>
            <p:nvPr/>
          </p:nvSpPr>
          <p:spPr bwMode="auto">
            <a:xfrm>
              <a:off x="772420" y="3876193"/>
              <a:ext cx="2462461" cy="24624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楕円 315">
              <a:extLst>
                <a:ext uri="{FF2B5EF4-FFF2-40B4-BE49-F238E27FC236}">
                  <a16:creationId xmlns:a16="http://schemas.microsoft.com/office/drawing/2014/main" id="{23B29EC3-6079-4CAC-87BA-233B9CFEC474}"/>
                </a:ext>
              </a:extLst>
            </p:cNvPr>
            <p:cNvSpPr/>
            <p:nvPr/>
          </p:nvSpPr>
          <p:spPr bwMode="auto">
            <a:xfrm>
              <a:off x="938939" y="4043664"/>
              <a:ext cx="2129420" cy="212942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C3644172-3EAE-4CC9-964E-FA76FB8C859B}"/>
                </a:ext>
              </a:extLst>
            </p:cNvPr>
            <p:cNvSpPr/>
            <p:nvPr/>
          </p:nvSpPr>
          <p:spPr bwMode="auto">
            <a:xfrm>
              <a:off x="1106426" y="5673969"/>
              <a:ext cx="1801828" cy="499115"/>
            </a:xfrm>
            <a:custGeom>
              <a:avLst/>
              <a:gdLst>
                <a:gd name="connsiteX0" fmla="*/ 0 w 1801828"/>
                <a:gd name="connsiteY0" fmla="*/ 0 h 499115"/>
                <a:gd name="connsiteX1" fmla="*/ 1801828 w 1801828"/>
                <a:gd name="connsiteY1" fmla="*/ 0 h 499115"/>
                <a:gd name="connsiteX2" fmla="*/ 1783788 w 1801828"/>
                <a:gd name="connsiteY2" fmla="*/ 29695 h 499115"/>
                <a:gd name="connsiteX3" fmla="*/ 900914 w 1801828"/>
                <a:gd name="connsiteY3" fmla="*/ 499115 h 499115"/>
                <a:gd name="connsiteX4" fmla="*/ 18040 w 1801828"/>
                <a:gd name="connsiteY4" fmla="*/ 29695 h 49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1828" h="499115">
                  <a:moveTo>
                    <a:pt x="0" y="0"/>
                  </a:moveTo>
                  <a:lnTo>
                    <a:pt x="1801828" y="0"/>
                  </a:lnTo>
                  <a:lnTo>
                    <a:pt x="1783788" y="29695"/>
                  </a:lnTo>
                  <a:cubicBezTo>
                    <a:pt x="1592452" y="312909"/>
                    <a:pt x="1268429" y="499115"/>
                    <a:pt x="900914" y="499115"/>
                  </a:cubicBezTo>
                  <a:cubicBezTo>
                    <a:pt x="533400" y="499115"/>
                    <a:pt x="209376" y="312909"/>
                    <a:pt x="18040" y="2969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&quot;禁止&quot;マーク 320">
              <a:extLst>
                <a:ext uri="{FF2B5EF4-FFF2-40B4-BE49-F238E27FC236}">
                  <a16:creationId xmlns:a16="http://schemas.microsoft.com/office/drawing/2014/main" id="{D9FF1470-5648-4D7D-8665-155EEF1F0CD2}"/>
                </a:ext>
              </a:extLst>
            </p:cNvPr>
            <p:cNvSpPr/>
            <p:nvPr/>
          </p:nvSpPr>
          <p:spPr bwMode="auto">
            <a:xfrm>
              <a:off x="827674" y="3938195"/>
              <a:ext cx="2351953" cy="2351950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E78EA0B1-186A-4024-B72C-652585A5BB59}"/>
                </a:ext>
              </a:extLst>
            </p:cNvPr>
            <p:cNvSpPr/>
            <p:nvPr/>
          </p:nvSpPr>
          <p:spPr bwMode="auto">
            <a:xfrm flipH="1">
              <a:off x="1625140" y="4236273"/>
              <a:ext cx="719599" cy="1508146"/>
            </a:xfrm>
            <a:custGeom>
              <a:avLst/>
              <a:gdLst>
                <a:gd name="connsiteX0" fmla="*/ 313900 w 719599"/>
                <a:gd name="connsiteY0" fmla="*/ 0 h 1508146"/>
                <a:gd name="connsiteX1" fmla="*/ 51219 w 719599"/>
                <a:gd name="connsiteY1" fmla="*/ 303447 h 1508146"/>
                <a:gd name="connsiteX2" fmla="*/ 211653 w 719599"/>
                <a:gd name="connsiteY2" fmla="*/ 583048 h 1508146"/>
                <a:gd name="connsiteX3" fmla="*/ 252645 w 719599"/>
                <a:gd name="connsiteY3" fmla="*/ 597748 h 1508146"/>
                <a:gd name="connsiteX4" fmla="*/ 248417 w 719599"/>
                <a:gd name="connsiteY4" fmla="*/ 638140 h 1508146"/>
                <a:gd name="connsiteX5" fmla="*/ 247623 w 719599"/>
                <a:gd name="connsiteY5" fmla="*/ 638300 h 1508146"/>
                <a:gd name="connsiteX6" fmla="*/ 177357 w 719599"/>
                <a:gd name="connsiteY6" fmla="*/ 696162 h 1508146"/>
                <a:gd name="connsiteX7" fmla="*/ 162104 w 719599"/>
                <a:gd name="connsiteY7" fmla="*/ 727889 h 1508146"/>
                <a:gd name="connsiteX8" fmla="*/ 29089 w 719599"/>
                <a:gd name="connsiteY8" fmla="*/ 817168 h 1508146"/>
                <a:gd name="connsiteX9" fmla="*/ 281 w 719599"/>
                <a:gd name="connsiteY9" fmla="*/ 860474 h 1508146"/>
                <a:gd name="connsiteX10" fmla="*/ 236 w 719599"/>
                <a:gd name="connsiteY10" fmla="*/ 882060 h 1508146"/>
                <a:gd name="connsiteX11" fmla="*/ 0 w 719599"/>
                <a:gd name="connsiteY11" fmla="*/ 883232 h 1508146"/>
                <a:gd name="connsiteX12" fmla="*/ 0 w 719599"/>
                <a:gd name="connsiteY12" fmla="*/ 1078648 h 1508146"/>
                <a:gd name="connsiteX13" fmla="*/ 67957 w 719599"/>
                <a:gd name="connsiteY13" fmla="*/ 1146605 h 1508146"/>
                <a:gd name="connsiteX14" fmla="*/ 135914 w 719599"/>
                <a:gd name="connsiteY14" fmla="*/ 1078648 h 1508146"/>
                <a:gd name="connsiteX15" fmla="*/ 135914 w 719599"/>
                <a:gd name="connsiteY15" fmla="*/ 909157 h 1508146"/>
                <a:gd name="connsiteX16" fmla="*/ 150081 w 719599"/>
                <a:gd name="connsiteY16" fmla="*/ 899648 h 1508146"/>
                <a:gd name="connsiteX17" fmla="*/ 150081 w 719599"/>
                <a:gd name="connsiteY17" fmla="*/ 1119302 h 1508146"/>
                <a:gd name="connsiteX18" fmla="*/ 162631 w 719599"/>
                <a:gd name="connsiteY18" fmla="*/ 1181466 h 1508146"/>
                <a:gd name="connsiteX19" fmla="*/ 172755 w 719599"/>
                <a:gd name="connsiteY19" fmla="*/ 1200117 h 1508146"/>
                <a:gd name="connsiteX20" fmla="*/ 17489 w 719599"/>
                <a:gd name="connsiteY20" fmla="*/ 1508146 h 1508146"/>
                <a:gd name="connsiteX21" fmla="*/ 164125 w 719599"/>
                <a:gd name="connsiteY21" fmla="*/ 1508146 h 1508146"/>
                <a:gd name="connsiteX22" fmla="*/ 315045 w 719599"/>
                <a:gd name="connsiteY22" fmla="*/ 1277947 h 1508146"/>
                <a:gd name="connsiteX23" fmla="*/ 315891 w 719599"/>
                <a:gd name="connsiteY23" fmla="*/ 1277776 h 1508146"/>
                <a:gd name="connsiteX24" fmla="*/ 466923 w 719599"/>
                <a:gd name="connsiteY24" fmla="*/ 1508146 h 1508146"/>
                <a:gd name="connsiteX25" fmla="*/ 613924 w 719599"/>
                <a:gd name="connsiteY25" fmla="*/ 1508146 h 1508146"/>
                <a:gd name="connsiteX26" fmla="*/ 452330 w 719599"/>
                <a:gd name="connsiteY26" fmla="*/ 1187561 h 1508146"/>
                <a:gd name="connsiteX27" fmla="*/ 462313 w 719599"/>
                <a:gd name="connsiteY27" fmla="*/ 1166794 h 1508146"/>
                <a:gd name="connsiteX28" fmla="*/ 469493 w 719599"/>
                <a:gd name="connsiteY28" fmla="*/ 1119302 h 1508146"/>
                <a:gd name="connsiteX29" fmla="*/ 469493 w 719599"/>
                <a:gd name="connsiteY29" fmla="*/ 1069938 h 1508146"/>
                <a:gd name="connsiteX30" fmla="*/ 634037 w 719599"/>
                <a:gd name="connsiteY30" fmla="*/ 1114028 h 1508146"/>
                <a:gd name="connsiteX31" fmla="*/ 717267 w 719599"/>
                <a:gd name="connsiteY31" fmla="*/ 1065975 h 1508146"/>
                <a:gd name="connsiteX32" fmla="*/ 669214 w 719599"/>
                <a:gd name="connsiteY32" fmla="*/ 982745 h 1508146"/>
                <a:gd name="connsiteX33" fmla="*/ 505498 w 719599"/>
                <a:gd name="connsiteY33" fmla="*/ 938878 h 1508146"/>
                <a:gd name="connsiteX34" fmla="*/ 469494 w 719599"/>
                <a:gd name="connsiteY34" fmla="*/ 833529 h 1508146"/>
                <a:gd name="connsiteX35" fmla="*/ 469494 w 719599"/>
                <a:gd name="connsiteY35" fmla="*/ 785456 h 1508146"/>
                <a:gd name="connsiteX36" fmla="*/ 399080 w 719599"/>
                <a:gd name="connsiteY36" fmla="*/ 653025 h 1508146"/>
                <a:gd name="connsiteX37" fmla="*/ 374389 w 719599"/>
                <a:gd name="connsiteY37" fmla="*/ 639623 h 1508146"/>
                <a:gd name="connsiteX38" fmla="*/ 370192 w 719599"/>
                <a:gd name="connsiteY38" fmla="*/ 599528 h 1508146"/>
                <a:gd name="connsiteX39" fmla="*/ 416148 w 719599"/>
                <a:gd name="connsiteY39" fmla="*/ 583048 h 1508146"/>
                <a:gd name="connsiteX40" fmla="*/ 576582 w 719599"/>
                <a:gd name="connsiteY40" fmla="*/ 303447 h 1508146"/>
                <a:gd name="connsiteX41" fmla="*/ 313900 w 719599"/>
                <a:gd name="connsiteY41" fmla="*/ 0 h 150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19599" h="1508146">
                  <a:moveTo>
                    <a:pt x="313900" y="0"/>
                  </a:moveTo>
                  <a:cubicBezTo>
                    <a:pt x="168825" y="0"/>
                    <a:pt x="51219" y="135858"/>
                    <a:pt x="51219" y="303447"/>
                  </a:cubicBezTo>
                  <a:cubicBezTo>
                    <a:pt x="51219" y="429139"/>
                    <a:pt x="117373" y="536983"/>
                    <a:pt x="211653" y="583048"/>
                  </a:cubicBezTo>
                  <a:lnTo>
                    <a:pt x="252645" y="597748"/>
                  </a:lnTo>
                  <a:lnTo>
                    <a:pt x="248417" y="638140"/>
                  </a:lnTo>
                  <a:lnTo>
                    <a:pt x="247623" y="638300"/>
                  </a:lnTo>
                  <a:cubicBezTo>
                    <a:pt x="218962" y="650422"/>
                    <a:pt x="194577" y="670673"/>
                    <a:pt x="177357" y="696162"/>
                  </a:cubicBezTo>
                  <a:lnTo>
                    <a:pt x="162104" y="727889"/>
                  </a:lnTo>
                  <a:lnTo>
                    <a:pt x="29089" y="817168"/>
                  </a:lnTo>
                  <a:cubicBezTo>
                    <a:pt x="13506" y="827626"/>
                    <a:pt x="3639" y="843410"/>
                    <a:pt x="281" y="860474"/>
                  </a:cubicBezTo>
                  <a:lnTo>
                    <a:pt x="236" y="882060"/>
                  </a:lnTo>
                  <a:lnTo>
                    <a:pt x="0" y="883232"/>
                  </a:lnTo>
                  <a:lnTo>
                    <a:pt x="0" y="1078648"/>
                  </a:lnTo>
                  <a:cubicBezTo>
                    <a:pt x="0" y="1116180"/>
                    <a:pt x="30425" y="1146605"/>
                    <a:pt x="67957" y="1146605"/>
                  </a:cubicBezTo>
                  <a:cubicBezTo>
                    <a:pt x="105489" y="1146605"/>
                    <a:pt x="135914" y="1116180"/>
                    <a:pt x="135914" y="1078648"/>
                  </a:cubicBezTo>
                  <a:lnTo>
                    <a:pt x="135914" y="909157"/>
                  </a:lnTo>
                  <a:lnTo>
                    <a:pt x="150081" y="899648"/>
                  </a:lnTo>
                  <a:lnTo>
                    <a:pt x="150081" y="1119302"/>
                  </a:lnTo>
                  <a:cubicBezTo>
                    <a:pt x="150081" y="1141352"/>
                    <a:pt x="154550" y="1162359"/>
                    <a:pt x="162631" y="1181466"/>
                  </a:cubicBezTo>
                  <a:lnTo>
                    <a:pt x="172755" y="1200117"/>
                  </a:lnTo>
                  <a:lnTo>
                    <a:pt x="17489" y="1508146"/>
                  </a:lnTo>
                  <a:lnTo>
                    <a:pt x="164125" y="1508146"/>
                  </a:lnTo>
                  <a:lnTo>
                    <a:pt x="315045" y="1277947"/>
                  </a:lnTo>
                  <a:lnTo>
                    <a:pt x="315891" y="1277776"/>
                  </a:lnTo>
                  <a:lnTo>
                    <a:pt x="466923" y="1508146"/>
                  </a:lnTo>
                  <a:lnTo>
                    <a:pt x="613924" y="1508146"/>
                  </a:lnTo>
                  <a:lnTo>
                    <a:pt x="452330" y="1187561"/>
                  </a:lnTo>
                  <a:lnTo>
                    <a:pt x="462313" y="1166794"/>
                  </a:lnTo>
                  <a:cubicBezTo>
                    <a:pt x="466979" y="1151791"/>
                    <a:pt x="469493" y="1135840"/>
                    <a:pt x="469493" y="1119302"/>
                  </a:cubicBezTo>
                  <a:lnTo>
                    <a:pt x="469493" y="1069938"/>
                  </a:lnTo>
                  <a:lnTo>
                    <a:pt x="634037" y="1114028"/>
                  </a:lnTo>
                  <a:cubicBezTo>
                    <a:pt x="670290" y="1123742"/>
                    <a:pt x="707553" y="1102228"/>
                    <a:pt x="717267" y="1065975"/>
                  </a:cubicBezTo>
                  <a:cubicBezTo>
                    <a:pt x="726980" y="1029722"/>
                    <a:pt x="705467" y="992459"/>
                    <a:pt x="669214" y="982745"/>
                  </a:cubicBezTo>
                  <a:lnTo>
                    <a:pt x="505498" y="938878"/>
                  </a:lnTo>
                  <a:lnTo>
                    <a:pt x="469494" y="833529"/>
                  </a:lnTo>
                  <a:lnTo>
                    <a:pt x="469494" y="785456"/>
                  </a:lnTo>
                  <a:cubicBezTo>
                    <a:pt x="469494" y="730329"/>
                    <a:pt x="441563" y="681725"/>
                    <a:pt x="399080" y="653025"/>
                  </a:cubicBezTo>
                  <a:lnTo>
                    <a:pt x="374389" y="639623"/>
                  </a:lnTo>
                  <a:lnTo>
                    <a:pt x="370192" y="599528"/>
                  </a:lnTo>
                  <a:lnTo>
                    <a:pt x="416148" y="583048"/>
                  </a:lnTo>
                  <a:cubicBezTo>
                    <a:pt x="510428" y="536983"/>
                    <a:pt x="576582" y="429139"/>
                    <a:pt x="576582" y="303447"/>
                  </a:cubicBezTo>
                  <a:cubicBezTo>
                    <a:pt x="576582" y="135858"/>
                    <a:pt x="458976" y="0"/>
                    <a:pt x="31390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楕円 7">
              <a:extLst>
                <a:ext uri="{FF2B5EF4-FFF2-40B4-BE49-F238E27FC236}">
                  <a16:creationId xmlns:a16="http://schemas.microsoft.com/office/drawing/2014/main" id="{15967DAC-E6E8-49B6-AA5F-4AC6C20705AD}"/>
                </a:ext>
              </a:extLst>
            </p:cNvPr>
            <p:cNvSpPr/>
            <p:nvPr/>
          </p:nvSpPr>
          <p:spPr bwMode="auto">
            <a:xfrm rot="3600000">
              <a:off x="2618164" y="5319810"/>
              <a:ext cx="165065" cy="248974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6" name="楕円 7">
              <a:extLst>
                <a:ext uri="{FF2B5EF4-FFF2-40B4-BE49-F238E27FC236}">
                  <a16:creationId xmlns:a16="http://schemas.microsoft.com/office/drawing/2014/main" id="{96405AAB-2C02-48BC-9D23-50067221966D}"/>
                </a:ext>
              </a:extLst>
            </p:cNvPr>
            <p:cNvSpPr/>
            <p:nvPr/>
          </p:nvSpPr>
          <p:spPr bwMode="auto">
            <a:xfrm rot="1800000">
              <a:off x="2493714" y="4983657"/>
              <a:ext cx="165065" cy="248974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7" name="楕円 7">
              <a:extLst>
                <a:ext uri="{FF2B5EF4-FFF2-40B4-BE49-F238E27FC236}">
                  <a16:creationId xmlns:a16="http://schemas.microsoft.com/office/drawing/2014/main" id="{72AC4F1E-4A6D-4AE6-BA11-3C5A1A3EDD7B}"/>
                </a:ext>
              </a:extLst>
            </p:cNvPr>
            <p:cNvSpPr/>
            <p:nvPr/>
          </p:nvSpPr>
          <p:spPr bwMode="auto">
            <a:xfrm rot="18000000" flipH="1">
              <a:off x="1194820" y="5377600"/>
              <a:ext cx="165065" cy="248974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8" name="楕円 7">
              <a:extLst>
                <a:ext uri="{FF2B5EF4-FFF2-40B4-BE49-F238E27FC236}">
                  <a16:creationId xmlns:a16="http://schemas.microsoft.com/office/drawing/2014/main" id="{441097F7-0308-455C-A31D-6F953E327BB3}"/>
                </a:ext>
              </a:extLst>
            </p:cNvPr>
            <p:cNvSpPr/>
            <p:nvPr/>
          </p:nvSpPr>
          <p:spPr bwMode="auto">
            <a:xfrm rot="19800000" flipH="1">
              <a:off x="1382951" y="5149381"/>
              <a:ext cx="165065" cy="248974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6" name="&quot;禁止&quot;マーク 335">
              <a:extLst>
                <a:ext uri="{FF2B5EF4-FFF2-40B4-BE49-F238E27FC236}">
                  <a16:creationId xmlns:a16="http://schemas.microsoft.com/office/drawing/2014/main" id="{93A7A3F0-925E-4BB6-81FE-10BD95858AEB}"/>
                </a:ext>
              </a:extLst>
            </p:cNvPr>
            <p:cNvSpPr/>
            <p:nvPr/>
          </p:nvSpPr>
          <p:spPr bwMode="auto">
            <a:xfrm>
              <a:off x="827672" y="3932135"/>
              <a:ext cx="2351953" cy="235195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E4AE6DB5-6E02-4CA5-A199-D014901959C9}"/>
              </a:ext>
            </a:extLst>
          </p:cNvPr>
          <p:cNvGrpSpPr/>
          <p:nvPr/>
        </p:nvGrpSpPr>
        <p:grpSpPr>
          <a:xfrm>
            <a:off x="3733960" y="3864701"/>
            <a:ext cx="2462461" cy="2462457"/>
            <a:chOff x="3733960" y="3864701"/>
            <a:chExt cx="2462461" cy="2462457"/>
          </a:xfrm>
        </p:grpSpPr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C1FEBFA0-879C-4D41-9EE4-71A9A460FE4D}"/>
                </a:ext>
              </a:extLst>
            </p:cNvPr>
            <p:cNvSpPr/>
            <p:nvPr/>
          </p:nvSpPr>
          <p:spPr bwMode="auto">
            <a:xfrm>
              <a:off x="3733960" y="3864701"/>
              <a:ext cx="2462461" cy="246245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15E1D4BE-FE8C-4B46-9636-9ABBCBB22BF8}"/>
                </a:ext>
              </a:extLst>
            </p:cNvPr>
            <p:cNvSpPr/>
            <p:nvPr/>
          </p:nvSpPr>
          <p:spPr bwMode="auto">
            <a:xfrm>
              <a:off x="3900479" y="4032172"/>
              <a:ext cx="2129420" cy="21294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FFE4984B-ED55-414F-8B08-A38D7D77A063}"/>
                </a:ext>
              </a:extLst>
            </p:cNvPr>
            <p:cNvSpPr/>
            <p:nvPr/>
          </p:nvSpPr>
          <p:spPr bwMode="auto">
            <a:xfrm>
              <a:off x="4057588" y="5645394"/>
              <a:ext cx="1822584" cy="516198"/>
            </a:xfrm>
            <a:custGeom>
              <a:avLst/>
              <a:gdLst>
                <a:gd name="connsiteX0" fmla="*/ 0 w 1822584"/>
                <a:gd name="connsiteY0" fmla="*/ 0 h 516198"/>
                <a:gd name="connsiteX1" fmla="*/ 1822584 w 1822584"/>
                <a:gd name="connsiteY1" fmla="*/ 0 h 516198"/>
                <a:gd name="connsiteX2" fmla="*/ 1794166 w 1822584"/>
                <a:gd name="connsiteY2" fmla="*/ 46778 h 516198"/>
                <a:gd name="connsiteX3" fmla="*/ 911292 w 1822584"/>
                <a:gd name="connsiteY3" fmla="*/ 516198 h 516198"/>
                <a:gd name="connsiteX4" fmla="*/ 28418 w 1822584"/>
                <a:gd name="connsiteY4" fmla="*/ 46778 h 516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2584" h="516198">
                  <a:moveTo>
                    <a:pt x="0" y="0"/>
                  </a:moveTo>
                  <a:lnTo>
                    <a:pt x="1822584" y="0"/>
                  </a:lnTo>
                  <a:lnTo>
                    <a:pt x="1794166" y="46778"/>
                  </a:lnTo>
                  <a:cubicBezTo>
                    <a:pt x="1602830" y="329992"/>
                    <a:pt x="1278807" y="516198"/>
                    <a:pt x="911292" y="516198"/>
                  </a:cubicBezTo>
                  <a:cubicBezTo>
                    <a:pt x="543778" y="516198"/>
                    <a:pt x="219754" y="329992"/>
                    <a:pt x="28418" y="46778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&quot;禁止&quot;マーク 321">
              <a:extLst>
                <a:ext uri="{FF2B5EF4-FFF2-40B4-BE49-F238E27FC236}">
                  <a16:creationId xmlns:a16="http://schemas.microsoft.com/office/drawing/2014/main" id="{2B3A58B2-8B3F-4675-A59C-55A36E5C572F}"/>
                </a:ext>
              </a:extLst>
            </p:cNvPr>
            <p:cNvSpPr/>
            <p:nvPr/>
          </p:nvSpPr>
          <p:spPr bwMode="auto">
            <a:xfrm>
              <a:off x="3789214" y="392670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B91D8006-647E-47BE-A835-783074467212}"/>
                </a:ext>
              </a:extLst>
            </p:cNvPr>
            <p:cNvSpPr/>
            <p:nvPr/>
          </p:nvSpPr>
          <p:spPr bwMode="auto">
            <a:xfrm rot="10800000">
              <a:off x="4614784" y="4140996"/>
              <a:ext cx="718336" cy="1761347"/>
            </a:xfrm>
            <a:custGeom>
              <a:avLst/>
              <a:gdLst>
                <a:gd name="connsiteX0" fmla="*/ 357919 w 718336"/>
                <a:gd name="connsiteY0" fmla="*/ 1761347 h 1761347"/>
                <a:gd name="connsiteX1" fmla="*/ 70148 w 718336"/>
                <a:gd name="connsiteY1" fmla="*/ 1429549 h 1761347"/>
                <a:gd name="connsiteX2" fmla="*/ 245906 w 718336"/>
                <a:gd name="connsiteY2" fmla="*/ 1123825 h 1761347"/>
                <a:gd name="connsiteX3" fmla="*/ 295210 w 718336"/>
                <a:gd name="connsiteY3" fmla="*/ 1112348 h 1761347"/>
                <a:gd name="connsiteX4" fmla="*/ 285870 w 718336"/>
                <a:gd name="connsiteY4" fmla="*/ 1074989 h 1761347"/>
                <a:gd name="connsiteX5" fmla="*/ 241235 w 718336"/>
                <a:gd name="connsiteY5" fmla="*/ 1065977 h 1761347"/>
                <a:gd name="connsiteX6" fmla="*/ 198049 w 718336"/>
                <a:gd name="connsiteY6" fmla="*/ 1036861 h 1761347"/>
                <a:gd name="connsiteX7" fmla="*/ 172364 w 718336"/>
                <a:gd name="connsiteY7" fmla="*/ 998765 h 1761347"/>
                <a:gd name="connsiteX8" fmla="*/ 172293 w 718336"/>
                <a:gd name="connsiteY8" fmla="*/ 998704 h 1761347"/>
                <a:gd name="connsiteX9" fmla="*/ 172212 w 718336"/>
                <a:gd name="connsiteY9" fmla="*/ 998540 h 1761347"/>
                <a:gd name="connsiteX10" fmla="*/ 168932 w 718336"/>
                <a:gd name="connsiteY10" fmla="*/ 993675 h 1761347"/>
                <a:gd name="connsiteX11" fmla="*/ 168341 w 718336"/>
                <a:gd name="connsiteY11" fmla="*/ 990746 h 1761347"/>
                <a:gd name="connsiteX12" fmla="*/ 162872 w 718336"/>
                <a:gd name="connsiteY12" fmla="*/ 979738 h 1761347"/>
                <a:gd name="connsiteX13" fmla="*/ 1830 w 718336"/>
                <a:gd name="connsiteY13" fmla="*/ 378718 h 1761347"/>
                <a:gd name="connsiteX14" fmla="*/ 39539 w 718336"/>
                <a:gd name="connsiteY14" fmla="*/ 313404 h 1761347"/>
                <a:gd name="connsiteX15" fmla="*/ 39538 w 718336"/>
                <a:gd name="connsiteY15" fmla="*/ 313403 h 1761347"/>
                <a:gd name="connsiteX16" fmla="*/ 104852 w 718336"/>
                <a:gd name="connsiteY16" fmla="*/ 351112 h 1761347"/>
                <a:gd name="connsiteX17" fmla="*/ 158255 w 718336"/>
                <a:gd name="connsiteY17" fmla="*/ 550412 h 1761347"/>
                <a:gd name="connsiteX18" fmla="*/ 158255 w 718336"/>
                <a:gd name="connsiteY18" fmla="*/ 482834 h 1761347"/>
                <a:gd name="connsiteX19" fmla="*/ 168932 w 718336"/>
                <a:gd name="connsiteY19" fmla="*/ 429950 h 1761347"/>
                <a:gd name="connsiteX20" fmla="*/ 171300 w 718336"/>
                <a:gd name="connsiteY20" fmla="*/ 426438 h 1761347"/>
                <a:gd name="connsiteX21" fmla="*/ 206542 w 718336"/>
                <a:gd name="connsiteY21" fmla="*/ 0 h 1761347"/>
                <a:gd name="connsiteX22" fmla="*/ 339184 w 718336"/>
                <a:gd name="connsiteY22" fmla="*/ 0 h 1761347"/>
                <a:gd name="connsiteX23" fmla="*/ 357081 w 718336"/>
                <a:gd name="connsiteY23" fmla="*/ 216550 h 1761347"/>
                <a:gd name="connsiteX24" fmla="*/ 374977 w 718336"/>
                <a:gd name="connsiteY24" fmla="*/ 0 h 1761347"/>
                <a:gd name="connsiteX25" fmla="*/ 507619 w 718336"/>
                <a:gd name="connsiteY25" fmla="*/ 0 h 1761347"/>
                <a:gd name="connsiteX26" fmla="*/ 542628 w 718336"/>
                <a:gd name="connsiteY26" fmla="*/ 423607 h 1761347"/>
                <a:gd name="connsiteX27" fmla="*/ 546904 w 718336"/>
                <a:gd name="connsiteY27" fmla="*/ 429950 h 1761347"/>
                <a:gd name="connsiteX28" fmla="*/ 557581 w 718336"/>
                <a:gd name="connsiteY28" fmla="*/ 482834 h 1761347"/>
                <a:gd name="connsiteX29" fmla="*/ 557581 w 718336"/>
                <a:gd name="connsiteY29" fmla="*/ 559745 h 1761347"/>
                <a:gd name="connsiteX30" fmla="*/ 613484 w 718336"/>
                <a:gd name="connsiteY30" fmla="*/ 351114 h 1761347"/>
                <a:gd name="connsiteX31" fmla="*/ 678798 w 718336"/>
                <a:gd name="connsiteY31" fmla="*/ 313405 h 1761347"/>
                <a:gd name="connsiteX32" fmla="*/ 678797 w 718336"/>
                <a:gd name="connsiteY32" fmla="*/ 313406 h 1761347"/>
                <a:gd name="connsiteX33" fmla="*/ 716506 w 718336"/>
                <a:gd name="connsiteY33" fmla="*/ 378720 h 1761347"/>
                <a:gd name="connsiteX34" fmla="*/ 555464 w 718336"/>
                <a:gd name="connsiteY34" fmla="*/ 979740 h 1761347"/>
                <a:gd name="connsiteX35" fmla="*/ 546043 w 718336"/>
                <a:gd name="connsiteY35" fmla="*/ 998706 h 1761347"/>
                <a:gd name="connsiteX36" fmla="*/ 539926 w 718336"/>
                <a:gd name="connsiteY36" fmla="*/ 1004026 h 1761347"/>
                <a:gd name="connsiteX37" fmla="*/ 517788 w 718336"/>
                <a:gd name="connsiteY37" fmla="*/ 1036861 h 1761347"/>
                <a:gd name="connsiteX38" fmla="*/ 474602 w 718336"/>
                <a:gd name="connsiteY38" fmla="*/ 1065977 h 1761347"/>
                <a:gd name="connsiteX39" fmla="*/ 429966 w 718336"/>
                <a:gd name="connsiteY39" fmla="*/ 1074989 h 1761347"/>
                <a:gd name="connsiteX40" fmla="*/ 420626 w 718336"/>
                <a:gd name="connsiteY40" fmla="*/ 1112348 h 1761347"/>
                <a:gd name="connsiteX41" fmla="*/ 469933 w 718336"/>
                <a:gd name="connsiteY41" fmla="*/ 1123825 h 1761347"/>
                <a:gd name="connsiteX42" fmla="*/ 645690 w 718336"/>
                <a:gd name="connsiteY42" fmla="*/ 1429549 h 1761347"/>
                <a:gd name="connsiteX43" fmla="*/ 357919 w 718336"/>
                <a:gd name="connsiteY43" fmla="*/ 1761347 h 1761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8336" h="1761347">
                  <a:moveTo>
                    <a:pt x="357919" y="1761347"/>
                  </a:moveTo>
                  <a:cubicBezTo>
                    <a:pt x="198987" y="1761347"/>
                    <a:pt x="70148" y="1612796"/>
                    <a:pt x="70148" y="1429549"/>
                  </a:cubicBezTo>
                  <a:cubicBezTo>
                    <a:pt x="70148" y="1292114"/>
                    <a:pt x="142620" y="1174195"/>
                    <a:pt x="245906" y="1123825"/>
                  </a:cubicBezTo>
                  <a:lnTo>
                    <a:pt x="295210" y="1112348"/>
                  </a:lnTo>
                  <a:lnTo>
                    <a:pt x="285870" y="1074989"/>
                  </a:lnTo>
                  <a:lnTo>
                    <a:pt x="241235" y="1065977"/>
                  </a:lnTo>
                  <a:cubicBezTo>
                    <a:pt x="224980" y="1059102"/>
                    <a:pt x="210342" y="1049154"/>
                    <a:pt x="198049" y="1036861"/>
                  </a:cubicBezTo>
                  <a:lnTo>
                    <a:pt x="172364" y="998765"/>
                  </a:lnTo>
                  <a:lnTo>
                    <a:pt x="172293" y="998704"/>
                  </a:lnTo>
                  <a:lnTo>
                    <a:pt x="172212" y="998540"/>
                  </a:lnTo>
                  <a:lnTo>
                    <a:pt x="168932" y="993675"/>
                  </a:lnTo>
                  <a:lnTo>
                    <a:pt x="168341" y="990746"/>
                  </a:lnTo>
                  <a:lnTo>
                    <a:pt x="162872" y="979738"/>
                  </a:lnTo>
                  <a:lnTo>
                    <a:pt x="1830" y="378718"/>
                  </a:lnTo>
                  <a:cubicBezTo>
                    <a:pt x="-5793" y="350269"/>
                    <a:pt x="11089" y="321027"/>
                    <a:pt x="39539" y="313404"/>
                  </a:cubicBezTo>
                  <a:lnTo>
                    <a:pt x="39538" y="313403"/>
                  </a:lnTo>
                  <a:cubicBezTo>
                    <a:pt x="67987" y="305780"/>
                    <a:pt x="97229" y="322663"/>
                    <a:pt x="104852" y="351112"/>
                  </a:cubicBezTo>
                  <a:lnTo>
                    <a:pt x="158255" y="550412"/>
                  </a:lnTo>
                  <a:lnTo>
                    <a:pt x="158255" y="482834"/>
                  </a:lnTo>
                  <a:cubicBezTo>
                    <a:pt x="158255" y="464075"/>
                    <a:pt x="162057" y="446204"/>
                    <a:pt x="168932" y="429950"/>
                  </a:cubicBezTo>
                  <a:lnTo>
                    <a:pt x="171300" y="426438"/>
                  </a:lnTo>
                  <a:lnTo>
                    <a:pt x="206542" y="0"/>
                  </a:lnTo>
                  <a:lnTo>
                    <a:pt x="339184" y="0"/>
                  </a:lnTo>
                  <a:lnTo>
                    <a:pt x="357081" y="216550"/>
                  </a:lnTo>
                  <a:lnTo>
                    <a:pt x="374977" y="0"/>
                  </a:lnTo>
                  <a:lnTo>
                    <a:pt x="507619" y="0"/>
                  </a:lnTo>
                  <a:lnTo>
                    <a:pt x="542628" y="423607"/>
                  </a:lnTo>
                  <a:lnTo>
                    <a:pt x="546904" y="429950"/>
                  </a:lnTo>
                  <a:cubicBezTo>
                    <a:pt x="553779" y="446204"/>
                    <a:pt x="557581" y="464075"/>
                    <a:pt x="557581" y="482834"/>
                  </a:cubicBezTo>
                  <a:lnTo>
                    <a:pt x="557581" y="559745"/>
                  </a:lnTo>
                  <a:lnTo>
                    <a:pt x="613484" y="351114"/>
                  </a:lnTo>
                  <a:cubicBezTo>
                    <a:pt x="621107" y="322665"/>
                    <a:pt x="650349" y="305782"/>
                    <a:pt x="678798" y="313405"/>
                  </a:cubicBezTo>
                  <a:lnTo>
                    <a:pt x="678797" y="313406"/>
                  </a:lnTo>
                  <a:cubicBezTo>
                    <a:pt x="707246" y="321029"/>
                    <a:pt x="724129" y="350271"/>
                    <a:pt x="716506" y="378720"/>
                  </a:cubicBezTo>
                  <a:lnTo>
                    <a:pt x="555464" y="979740"/>
                  </a:lnTo>
                  <a:cubicBezTo>
                    <a:pt x="553558" y="986852"/>
                    <a:pt x="550301" y="993241"/>
                    <a:pt x="546043" y="998706"/>
                  </a:cubicBezTo>
                  <a:lnTo>
                    <a:pt x="539926" y="1004026"/>
                  </a:lnTo>
                  <a:lnTo>
                    <a:pt x="517788" y="1036861"/>
                  </a:lnTo>
                  <a:cubicBezTo>
                    <a:pt x="505495" y="1049154"/>
                    <a:pt x="490857" y="1059102"/>
                    <a:pt x="474602" y="1065977"/>
                  </a:cubicBezTo>
                  <a:lnTo>
                    <a:pt x="429966" y="1074989"/>
                  </a:lnTo>
                  <a:lnTo>
                    <a:pt x="420626" y="1112348"/>
                  </a:lnTo>
                  <a:lnTo>
                    <a:pt x="469933" y="1123825"/>
                  </a:lnTo>
                  <a:cubicBezTo>
                    <a:pt x="573218" y="1174195"/>
                    <a:pt x="645690" y="1292114"/>
                    <a:pt x="645690" y="1429549"/>
                  </a:cubicBezTo>
                  <a:cubicBezTo>
                    <a:pt x="645690" y="1612796"/>
                    <a:pt x="516851" y="1761347"/>
                    <a:pt x="357919" y="176134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楕円 7">
              <a:extLst>
                <a:ext uri="{FF2B5EF4-FFF2-40B4-BE49-F238E27FC236}">
                  <a16:creationId xmlns:a16="http://schemas.microsoft.com/office/drawing/2014/main" id="{E3FC0E49-68F4-4077-ABF7-9587A29F3F3E}"/>
                </a:ext>
              </a:extLst>
            </p:cNvPr>
            <p:cNvSpPr/>
            <p:nvPr/>
          </p:nvSpPr>
          <p:spPr bwMode="auto">
            <a:xfrm rot="18000000" flipH="1">
              <a:off x="4169602" y="5336014"/>
              <a:ext cx="165065" cy="248974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2" name="楕円 7">
              <a:extLst>
                <a:ext uri="{FF2B5EF4-FFF2-40B4-BE49-F238E27FC236}">
                  <a16:creationId xmlns:a16="http://schemas.microsoft.com/office/drawing/2014/main" id="{50197D0E-03E0-42F1-B5EE-797FFF88F539}"/>
                </a:ext>
              </a:extLst>
            </p:cNvPr>
            <p:cNvSpPr/>
            <p:nvPr/>
          </p:nvSpPr>
          <p:spPr bwMode="auto">
            <a:xfrm rot="19800000" flipH="1">
              <a:off x="4357733" y="5107795"/>
              <a:ext cx="165065" cy="248974"/>
            </a:xfrm>
            <a:custGeom>
              <a:avLst/>
              <a:gdLst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986846"/>
                <a:gd name="connsiteX1" fmla="*/ 493423 w 986846"/>
                <a:gd name="connsiteY1" fmla="*/ 0 h 986846"/>
                <a:gd name="connsiteX2" fmla="*/ 986846 w 986846"/>
                <a:gd name="connsiteY2" fmla="*/ 493423 h 986846"/>
                <a:gd name="connsiteX3" fmla="*/ 493423 w 986846"/>
                <a:gd name="connsiteY3" fmla="*/ 986846 h 986846"/>
                <a:gd name="connsiteX4" fmla="*/ 0 w 986846"/>
                <a:gd name="connsiteY4" fmla="*/ 493423 h 98684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  <a:gd name="connsiteX0" fmla="*/ 0 w 986846"/>
                <a:gd name="connsiteY0" fmla="*/ 493423 h 1488496"/>
                <a:gd name="connsiteX1" fmla="*/ 493423 w 986846"/>
                <a:gd name="connsiteY1" fmla="*/ 0 h 1488496"/>
                <a:gd name="connsiteX2" fmla="*/ 986846 w 986846"/>
                <a:gd name="connsiteY2" fmla="*/ 493423 h 1488496"/>
                <a:gd name="connsiteX3" fmla="*/ 461673 w 986846"/>
                <a:gd name="connsiteY3" fmla="*/ 1488496 h 1488496"/>
                <a:gd name="connsiteX4" fmla="*/ 0 w 986846"/>
                <a:gd name="connsiteY4" fmla="*/ 493423 h 14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46" h="1488496">
                  <a:moveTo>
                    <a:pt x="0" y="493423"/>
                  </a:moveTo>
                  <a:cubicBezTo>
                    <a:pt x="0" y="220913"/>
                    <a:pt x="220913" y="0"/>
                    <a:pt x="493423" y="0"/>
                  </a:cubicBezTo>
                  <a:cubicBezTo>
                    <a:pt x="765933" y="0"/>
                    <a:pt x="986846" y="220913"/>
                    <a:pt x="986846" y="493423"/>
                  </a:cubicBezTo>
                  <a:cubicBezTo>
                    <a:pt x="986846" y="765933"/>
                    <a:pt x="657983" y="1253546"/>
                    <a:pt x="461673" y="1488496"/>
                  </a:cubicBezTo>
                  <a:cubicBezTo>
                    <a:pt x="278063" y="1253546"/>
                    <a:pt x="0" y="765933"/>
                    <a:pt x="0" y="493423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D642871C-D489-4CF4-BF22-E2614F0F6B53}"/>
                </a:ext>
              </a:extLst>
            </p:cNvPr>
            <p:cNvGrpSpPr/>
            <p:nvPr/>
          </p:nvGrpSpPr>
          <p:grpSpPr>
            <a:xfrm flipH="1">
              <a:off x="5506939" y="5107795"/>
              <a:ext cx="395150" cy="435238"/>
              <a:chOff x="5203973" y="2220876"/>
              <a:chExt cx="395150" cy="435238"/>
            </a:xfrm>
          </p:grpSpPr>
          <p:sp>
            <p:nvSpPr>
              <p:cNvPr id="334" name="楕円 7">
                <a:extLst>
                  <a:ext uri="{FF2B5EF4-FFF2-40B4-BE49-F238E27FC236}">
                    <a16:creationId xmlns:a16="http://schemas.microsoft.com/office/drawing/2014/main" id="{2E6FE31F-AF67-4A88-8CB5-AA002C618941}"/>
                  </a:ext>
                </a:extLst>
              </p:cNvPr>
              <p:cNvSpPr/>
              <p:nvPr/>
            </p:nvSpPr>
            <p:spPr bwMode="auto">
              <a:xfrm rot="18000000" flipH="1">
                <a:off x="5245927" y="2449095"/>
                <a:ext cx="165065" cy="248974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楕円 7">
                <a:extLst>
                  <a:ext uri="{FF2B5EF4-FFF2-40B4-BE49-F238E27FC236}">
                    <a16:creationId xmlns:a16="http://schemas.microsoft.com/office/drawing/2014/main" id="{BEC395FD-73B8-46A1-8DAA-444750E3FD2C}"/>
                  </a:ext>
                </a:extLst>
              </p:cNvPr>
              <p:cNvSpPr/>
              <p:nvPr/>
            </p:nvSpPr>
            <p:spPr bwMode="auto">
              <a:xfrm rot="19800000" flipH="1">
                <a:off x="5434058" y="2220876"/>
                <a:ext cx="165065" cy="248974"/>
              </a:xfrm>
              <a:custGeom>
                <a:avLst/>
                <a:gdLst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986846"/>
                  <a:gd name="connsiteX1" fmla="*/ 493423 w 986846"/>
                  <a:gd name="connsiteY1" fmla="*/ 0 h 986846"/>
                  <a:gd name="connsiteX2" fmla="*/ 986846 w 986846"/>
                  <a:gd name="connsiteY2" fmla="*/ 493423 h 986846"/>
                  <a:gd name="connsiteX3" fmla="*/ 493423 w 986846"/>
                  <a:gd name="connsiteY3" fmla="*/ 986846 h 986846"/>
                  <a:gd name="connsiteX4" fmla="*/ 0 w 986846"/>
                  <a:gd name="connsiteY4" fmla="*/ 493423 h 98684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  <a:gd name="connsiteX0" fmla="*/ 0 w 986846"/>
                  <a:gd name="connsiteY0" fmla="*/ 493423 h 1488496"/>
                  <a:gd name="connsiteX1" fmla="*/ 493423 w 986846"/>
                  <a:gd name="connsiteY1" fmla="*/ 0 h 1488496"/>
                  <a:gd name="connsiteX2" fmla="*/ 986846 w 986846"/>
                  <a:gd name="connsiteY2" fmla="*/ 493423 h 1488496"/>
                  <a:gd name="connsiteX3" fmla="*/ 461673 w 986846"/>
                  <a:gd name="connsiteY3" fmla="*/ 1488496 h 1488496"/>
                  <a:gd name="connsiteX4" fmla="*/ 0 w 986846"/>
                  <a:gd name="connsiteY4" fmla="*/ 493423 h 14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846" h="1488496">
                    <a:moveTo>
                      <a:pt x="0" y="493423"/>
                    </a:moveTo>
                    <a:cubicBezTo>
                      <a:pt x="0" y="220913"/>
                      <a:pt x="220913" y="0"/>
                      <a:pt x="493423" y="0"/>
                    </a:cubicBezTo>
                    <a:cubicBezTo>
                      <a:pt x="765933" y="0"/>
                      <a:pt x="986846" y="220913"/>
                      <a:pt x="986846" y="493423"/>
                    </a:cubicBezTo>
                    <a:cubicBezTo>
                      <a:pt x="986846" y="765933"/>
                      <a:pt x="657983" y="1253546"/>
                      <a:pt x="461673" y="1488496"/>
                    </a:cubicBezTo>
                    <a:cubicBezTo>
                      <a:pt x="278063" y="1253546"/>
                      <a:pt x="0" y="765933"/>
                      <a:pt x="0" y="4934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7" name="&quot;禁止&quot;マーク 336">
              <a:extLst>
                <a:ext uri="{FF2B5EF4-FFF2-40B4-BE49-F238E27FC236}">
                  <a16:creationId xmlns:a16="http://schemas.microsoft.com/office/drawing/2014/main" id="{FE5E46E6-2D5B-4936-B384-27CAD1D8C7EC}"/>
                </a:ext>
              </a:extLst>
            </p:cNvPr>
            <p:cNvSpPr/>
            <p:nvPr/>
          </p:nvSpPr>
          <p:spPr bwMode="auto">
            <a:xfrm>
              <a:off x="3789212" y="39206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234AC71C-BB6A-4BD7-ADAA-0B51E532D3A6}"/>
              </a:ext>
            </a:extLst>
          </p:cNvPr>
          <p:cNvGrpSpPr/>
          <p:nvPr/>
        </p:nvGrpSpPr>
        <p:grpSpPr>
          <a:xfrm>
            <a:off x="6685504" y="3864701"/>
            <a:ext cx="2462461" cy="2462457"/>
            <a:chOff x="6685504" y="3864701"/>
            <a:chExt cx="2462461" cy="2462457"/>
          </a:xfrm>
        </p:grpSpPr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50AFCBA4-90CF-430C-8F43-0DA272DC3FC2}"/>
                </a:ext>
              </a:extLst>
            </p:cNvPr>
            <p:cNvSpPr/>
            <p:nvPr/>
          </p:nvSpPr>
          <p:spPr bwMode="auto">
            <a:xfrm>
              <a:off x="6685504" y="3864701"/>
              <a:ext cx="2462461" cy="246245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楕円 316">
              <a:extLst>
                <a:ext uri="{FF2B5EF4-FFF2-40B4-BE49-F238E27FC236}">
                  <a16:creationId xmlns:a16="http://schemas.microsoft.com/office/drawing/2014/main" id="{4265C0B4-1E4B-4C2A-A97E-C6A04AF695E1}"/>
                </a:ext>
              </a:extLst>
            </p:cNvPr>
            <p:cNvSpPr/>
            <p:nvPr/>
          </p:nvSpPr>
          <p:spPr bwMode="auto">
            <a:xfrm>
              <a:off x="6852023" y="4032172"/>
              <a:ext cx="2129420" cy="2129419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E46BEC4C-B721-4563-B549-B59CF1C213AD}"/>
                </a:ext>
              </a:extLst>
            </p:cNvPr>
            <p:cNvSpPr/>
            <p:nvPr/>
          </p:nvSpPr>
          <p:spPr bwMode="auto">
            <a:xfrm>
              <a:off x="6923039" y="5466656"/>
              <a:ext cx="1985022" cy="694936"/>
            </a:xfrm>
            <a:custGeom>
              <a:avLst/>
              <a:gdLst>
                <a:gd name="connsiteX0" fmla="*/ 0 w 1985022"/>
                <a:gd name="connsiteY0" fmla="*/ 0 h 694936"/>
                <a:gd name="connsiteX1" fmla="*/ 1985022 w 1985022"/>
                <a:gd name="connsiteY1" fmla="*/ 0 h 694936"/>
                <a:gd name="connsiteX2" fmla="*/ 1985022 w 1985022"/>
                <a:gd name="connsiteY2" fmla="*/ 26634 h 694936"/>
                <a:gd name="connsiteX3" fmla="*/ 1978425 w 1985022"/>
                <a:gd name="connsiteY3" fmla="*/ 44659 h 694936"/>
                <a:gd name="connsiteX4" fmla="*/ 997385 w 1985022"/>
                <a:gd name="connsiteY4" fmla="*/ 694936 h 694936"/>
                <a:gd name="connsiteX5" fmla="*/ 16345 w 1985022"/>
                <a:gd name="connsiteY5" fmla="*/ 44659 h 69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85022" h="694936">
                  <a:moveTo>
                    <a:pt x="0" y="0"/>
                  </a:moveTo>
                  <a:lnTo>
                    <a:pt x="1985022" y="0"/>
                  </a:lnTo>
                  <a:lnTo>
                    <a:pt x="1985022" y="26634"/>
                  </a:lnTo>
                  <a:lnTo>
                    <a:pt x="1978425" y="44659"/>
                  </a:lnTo>
                  <a:cubicBezTo>
                    <a:pt x="1816793" y="426800"/>
                    <a:pt x="1438402" y="694936"/>
                    <a:pt x="997385" y="694936"/>
                  </a:cubicBezTo>
                  <a:cubicBezTo>
                    <a:pt x="556368" y="694936"/>
                    <a:pt x="177977" y="426800"/>
                    <a:pt x="16345" y="44659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&quot;禁止&quot;マーク 322">
              <a:extLst>
                <a:ext uri="{FF2B5EF4-FFF2-40B4-BE49-F238E27FC236}">
                  <a16:creationId xmlns:a16="http://schemas.microsoft.com/office/drawing/2014/main" id="{6D69947C-F40F-4B6A-AAC0-324C9FDA9028}"/>
                </a:ext>
              </a:extLst>
            </p:cNvPr>
            <p:cNvSpPr/>
            <p:nvPr/>
          </p:nvSpPr>
          <p:spPr bwMode="auto">
            <a:xfrm>
              <a:off x="6740758" y="392670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C7267AD8-FC78-4888-AECB-972525C3D76D}"/>
                </a:ext>
              </a:extLst>
            </p:cNvPr>
            <p:cNvSpPr/>
            <p:nvPr/>
          </p:nvSpPr>
          <p:spPr bwMode="auto">
            <a:xfrm rot="10800000">
              <a:off x="7482990" y="4209918"/>
              <a:ext cx="856320" cy="1657429"/>
            </a:xfrm>
            <a:custGeom>
              <a:avLst/>
              <a:gdLst>
                <a:gd name="connsiteX0" fmla="*/ 351445 w 705389"/>
                <a:gd name="connsiteY0" fmla="*/ 1365298 h 1365298"/>
                <a:gd name="connsiteX1" fmla="*/ 63674 w 705389"/>
                <a:gd name="connsiteY1" fmla="*/ 1033500 h 1365298"/>
                <a:gd name="connsiteX2" fmla="*/ 239432 w 705389"/>
                <a:gd name="connsiteY2" fmla="*/ 727776 h 1365298"/>
                <a:gd name="connsiteX3" fmla="*/ 288736 w 705389"/>
                <a:gd name="connsiteY3" fmla="*/ 716299 h 1365298"/>
                <a:gd name="connsiteX4" fmla="*/ 279396 w 705389"/>
                <a:gd name="connsiteY4" fmla="*/ 678940 h 1365298"/>
                <a:gd name="connsiteX5" fmla="*/ 234761 w 705389"/>
                <a:gd name="connsiteY5" fmla="*/ 669928 h 1365298"/>
                <a:gd name="connsiteX6" fmla="*/ 191575 w 705389"/>
                <a:gd name="connsiteY6" fmla="*/ 640812 h 1365298"/>
                <a:gd name="connsiteX7" fmla="*/ 165890 w 705389"/>
                <a:gd name="connsiteY7" fmla="*/ 602716 h 1365298"/>
                <a:gd name="connsiteX8" fmla="*/ 165819 w 705389"/>
                <a:gd name="connsiteY8" fmla="*/ 602655 h 1365298"/>
                <a:gd name="connsiteX9" fmla="*/ 165738 w 705389"/>
                <a:gd name="connsiteY9" fmla="*/ 602491 h 1365298"/>
                <a:gd name="connsiteX10" fmla="*/ 162458 w 705389"/>
                <a:gd name="connsiteY10" fmla="*/ 597626 h 1365298"/>
                <a:gd name="connsiteX11" fmla="*/ 161867 w 705389"/>
                <a:gd name="connsiteY11" fmla="*/ 594697 h 1365298"/>
                <a:gd name="connsiteX12" fmla="*/ 156398 w 705389"/>
                <a:gd name="connsiteY12" fmla="*/ 583689 h 1365298"/>
                <a:gd name="connsiteX13" fmla="*/ 0 w 705389"/>
                <a:gd name="connsiteY13" fmla="*/ 0 h 1365298"/>
                <a:gd name="connsiteX14" fmla="*/ 110419 w 705389"/>
                <a:gd name="connsiteY14" fmla="*/ 0 h 1365298"/>
                <a:gd name="connsiteX15" fmla="*/ 151781 w 705389"/>
                <a:gd name="connsiteY15" fmla="*/ 154363 h 1365298"/>
                <a:gd name="connsiteX16" fmla="*/ 151781 w 705389"/>
                <a:gd name="connsiteY16" fmla="*/ 86785 h 1365298"/>
                <a:gd name="connsiteX17" fmla="*/ 162458 w 705389"/>
                <a:gd name="connsiteY17" fmla="*/ 33901 h 1365298"/>
                <a:gd name="connsiteX18" fmla="*/ 164826 w 705389"/>
                <a:gd name="connsiteY18" fmla="*/ 30389 h 1365298"/>
                <a:gd name="connsiteX19" fmla="*/ 167338 w 705389"/>
                <a:gd name="connsiteY19" fmla="*/ 0 h 1365298"/>
                <a:gd name="connsiteX20" fmla="*/ 533877 w 705389"/>
                <a:gd name="connsiteY20" fmla="*/ 0 h 1365298"/>
                <a:gd name="connsiteX21" fmla="*/ 536154 w 705389"/>
                <a:gd name="connsiteY21" fmla="*/ 27558 h 1365298"/>
                <a:gd name="connsiteX22" fmla="*/ 540430 w 705389"/>
                <a:gd name="connsiteY22" fmla="*/ 33901 h 1365298"/>
                <a:gd name="connsiteX23" fmla="*/ 551107 w 705389"/>
                <a:gd name="connsiteY23" fmla="*/ 86785 h 1365298"/>
                <a:gd name="connsiteX24" fmla="*/ 551107 w 705389"/>
                <a:gd name="connsiteY24" fmla="*/ 163696 h 1365298"/>
                <a:gd name="connsiteX25" fmla="*/ 594970 w 705389"/>
                <a:gd name="connsiteY25" fmla="*/ 0 h 1365298"/>
                <a:gd name="connsiteX26" fmla="*/ 705389 w 705389"/>
                <a:gd name="connsiteY26" fmla="*/ 0 h 1365298"/>
                <a:gd name="connsiteX27" fmla="*/ 548990 w 705389"/>
                <a:gd name="connsiteY27" fmla="*/ 583691 h 1365298"/>
                <a:gd name="connsiteX28" fmla="*/ 539569 w 705389"/>
                <a:gd name="connsiteY28" fmla="*/ 602657 h 1365298"/>
                <a:gd name="connsiteX29" fmla="*/ 533452 w 705389"/>
                <a:gd name="connsiteY29" fmla="*/ 607977 h 1365298"/>
                <a:gd name="connsiteX30" fmla="*/ 511314 w 705389"/>
                <a:gd name="connsiteY30" fmla="*/ 640812 h 1365298"/>
                <a:gd name="connsiteX31" fmla="*/ 468128 w 705389"/>
                <a:gd name="connsiteY31" fmla="*/ 669928 h 1365298"/>
                <a:gd name="connsiteX32" fmla="*/ 423492 w 705389"/>
                <a:gd name="connsiteY32" fmla="*/ 678940 h 1365298"/>
                <a:gd name="connsiteX33" fmla="*/ 414152 w 705389"/>
                <a:gd name="connsiteY33" fmla="*/ 716299 h 1365298"/>
                <a:gd name="connsiteX34" fmla="*/ 463459 w 705389"/>
                <a:gd name="connsiteY34" fmla="*/ 727776 h 1365298"/>
                <a:gd name="connsiteX35" fmla="*/ 639216 w 705389"/>
                <a:gd name="connsiteY35" fmla="*/ 1033500 h 1365298"/>
                <a:gd name="connsiteX36" fmla="*/ 351445 w 705389"/>
                <a:gd name="connsiteY36" fmla="*/ 1365298 h 1365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5389" h="1365298">
                  <a:moveTo>
                    <a:pt x="351445" y="1365298"/>
                  </a:moveTo>
                  <a:cubicBezTo>
                    <a:pt x="192513" y="1365298"/>
                    <a:pt x="63674" y="1216747"/>
                    <a:pt x="63674" y="1033500"/>
                  </a:cubicBezTo>
                  <a:cubicBezTo>
                    <a:pt x="63674" y="896065"/>
                    <a:pt x="136146" y="778146"/>
                    <a:pt x="239432" y="727776"/>
                  </a:cubicBezTo>
                  <a:lnTo>
                    <a:pt x="288736" y="716299"/>
                  </a:lnTo>
                  <a:lnTo>
                    <a:pt x="279396" y="678940"/>
                  </a:lnTo>
                  <a:lnTo>
                    <a:pt x="234761" y="669928"/>
                  </a:lnTo>
                  <a:cubicBezTo>
                    <a:pt x="218506" y="663053"/>
                    <a:pt x="203868" y="653105"/>
                    <a:pt x="191575" y="640812"/>
                  </a:cubicBezTo>
                  <a:lnTo>
                    <a:pt x="165890" y="602716"/>
                  </a:lnTo>
                  <a:lnTo>
                    <a:pt x="165819" y="602655"/>
                  </a:lnTo>
                  <a:lnTo>
                    <a:pt x="165738" y="602491"/>
                  </a:lnTo>
                  <a:lnTo>
                    <a:pt x="162458" y="597626"/>
                  </a:lnTo>
                  <a:lnTo>
                    <a:pt x="161867" y="594697"/>
                  </a:lnTo>
                  <a:lnTo>
                    <a:pt x="156398" y="583689"/>
                  </a:lnTo>
                  <a:lnTo>
                    <a:pt x="0" y="0"/>
                  </a:lnTo>
                  <a:lnTo>
                    <a:pt x="110419" y="0"/>
                  </a:lnTo>
                  <a:lnTo>
                    <a:pt x="151781" y="154363"/>
                  </a:lnTo>
                  <a:lnTo>
                    <a:pt x="151781" y="86785"/>
                  </a:lnTo>
                  <a:cubicBezTo>
                    <a:pt x="151781" y="68026"/>
                    <a:pt x="155583" y="50155"/>
                    <a:pt x="162458" y="33901"/>
                  </a:cubicBezTo>
                  <a:lnTo>
                    <a:pt x="164826" y="30389"/>
                  </a:lnTo>
                  <a:lnTo>
                    <a:pt x="167338" y="0"/>
                  </a:lnTo>
                  <a:lnTo>
                    <a:pt x="533877" y="0"/>
                  </a:lnTo>
                  <a:lnTo>
                    <a:pt x="536154" y="27558"/>
                  </a:lnTo>
                  <a:lnTo>
                    <a:pt x="540430" y="33901"/>
                  </a:lnTo>
                  <a:cubicBezTo>
                    <a:pt x="547305" y="50155"/>
                    <a:pt x="551107" y="68026"/>
                    <a:pt x="551107" y="86785"/>
                  </a:cubicBezTo>
                  <a:lnTo>
                    <a:pt x="551107" y="163696"/>
                  </a:lnTo>
                  <a:lnTo>
                    <a:pt x="594970" y="0"/>
                  </a:lnTo>
                  <a:lnTo>
                    <a:pt x="705389" y="0"/>
                  </a:lnTo>
                  <a:lnTo>
                    <a:pt x="548990" y="583691"/>
                  </a:lnTo>
                  <a:cubicBezTo>
                    <a:pt x="547084" y="590803"/>
                    <a:pt x="543827" y="597192"/>
                    <a:pt x="539569" y="602657"/>
                  </a:cubicBezTo>
                  <a:lnTo>
                    <a:pt x="533452" y="607977"/>
                  </a:lnTo>
                  <a:lnTo>
                    <a:pt x="511314" y="640812"/>
                  </a:lnTo>
                  <a:cubicBezTo>
                    <a:pt x="499021" y="653105"/>
                    <a:pt x="484383" y="663053"/>
                    <a:pt x="468128" y="669928"/>
                  </a:cubicBezTo>
                  <a:lnTo>
                    <a:pt x="423492" y="678940"/>
                  </a:lnTo>
                  <a:lnTo>
                    <a:pt x="414152" y="716299"/>
                  </a:lnTo>
                  <a:lnTo>
                    <a:pt x="463459" y="727776"/>
                  </a:lnTo>
                  <a:cubicBezTo>
                    <a:pt x="566744" y="778146"/>
                    <a:pt x="639216" y="896065"/>
                    <a:pt x="639216" y="1033500"/>
                  </a:cubicBezTo>
                  <a:cubicBezTo>
                    <a:pt x="639216" y="1216747"/>
                    <a:pt x="510377" y="1365298"/>
                    <a:pt x="351445" y="136529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8" name="&quot;禁止&quot;マーク 337">
              <a:extLst>
                <a:ext uri="{FF2B5EF4-FFF2-40B4-BE49-F238E27FC236}">
                  <a16:creationId xmlns:a16="http://schemas.microsoft.com/office/drawing/2014/main" id="{15555526-0FD5-47CC-A3C6-F23C7162E26A}"/>
                </a:ext>
              </a:extLst>
            </p:cNvPr>
            <p:cNvSpPr/>
            <p:nvPr/>
          </p:nvSpPr>
          <p:spPr bwMode="auto">
            <a:xfrm>
              <a:off x="6740756" y="39206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20389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23671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pptxi82_水に入るなマーク</dc:title>
  <dc:subject>pptxi82_水に入るなマーク</dc:subject>
  <dc:creator>でじけろお</dc:creator>
  <cp:revision>1</cp:revision>
  <dcterms:created xsi:type="dcterms:W3CDTF">2018-05-20T00:31:01Z</dcterms:created>
  <dcterms:modified xsi:type="dcterms:W3CDTF">2022-03-06T23:02:13Z</dcterms:modified>
  <cp:version>1</cp:version>
</cp:coreProperties>
</file>